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nonymous Pro" panose="020B0604020202020204" charset="0"/>
      <p:regular r:id="rId28"/>
      <p:bold r:id="rId29"/>
      <p:italic r:id="rId30"/>
      <p:boldItalic r:id="rId31"/>
    </p:embeddedFont>
    <p:embeddedFont>
      <p:font typeface="Arimo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  <p:embeddedFont>
      <p:font typeface="Lato Heavy" panose="020B0604020202020204" charset="0"/>
      <p:regular r:id="rId44"/>
      <p:bold r:id="rId45"/>
      <p:italic r:id="rId46"/>
      <p:boldItalic r:id="rId47"/>
    </p:embeddedFont>
    <p:embeddedFont>
      <p:font typeface="Now" panose="020B0604020202020204" charset="0"/>
      <p:regular r:id="rId48"/>
      <p:bold r:id="rId49"/>
    </p:embeddedFont>
    <p:embeddedFont>
      <p:font typeface="Now Bold" panose="020B0604020202020204" charset="0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2DE0B-F523-49C2-A06C-263C6777B072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2131B-8601-4315-ADC7-0E48B69635E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2131B-8601-4315-ADC7-0E48B69635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12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8.png"/><Relationship Id="rId5" Type="http://schemas.openxmlformats.org/officeDocument/2006/relationships/image" Target="../media/image13.png"/><Relationship Id="rId10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17057" y="-369732"/>
            <a:ext cx="10853887" cy="10853887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8100000">
            <a:off x="10115515" y="3115255"/>
            <a:ext cx="12255711" cy="8315612"/>
            <a:chOff x="0" y="0"/>
            <a:chExt cx="16340948" cy="11087483"/>
          </a:xfrm>
        </p:grpSpPr>
        <p:sp>
          <p:nvSpPr>
            <p:cNvPr id="5" name="TextBox 5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411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15965626" y="7859590"/>
            <a:ext cx="5266205" cy="542907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75094" y="8016536"/>
            <a:ext cx="5595057" cy="110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0" i="0" spc="288">
                <a:solidFill>
                  <a:srgbClr val="FBF1EF"/>
                </a:solidFill>
                <a:latin typeface="Anonymous Pro"/>
              </a:rPr>
              <a:t>A EXTENSÃO DO SEU SISTEMA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4149914" y="3331034"/>
            <a:ext cx="5595058" cy="99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196">
                <a:solidFill>
                  <a:srgbClr val="FBF1EF"/>
                </a:solidFill>
                <a:latin typeface="Anonymous Pro"/>
              </a:rPr>
              <a:t>APRESENTADO PELO SEU FUTURO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3391323" y="-2845521"/>
            <a:ext cx="5266205" cy="542907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33383" y="1028700"/>
            <a:ext cx="8234231" cy="8069547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 rot="2239380">
            <a:off x="-3172667" y="-381565"/>
            <a:ext cx="11911634" cy="8082153"/>
            <a:chOff x="0" y="0"/>
            <a:chExt cx="15882179" cy="10776204"/>
          </a:xfrm>
        </p:grpSpPr>
        <p:sp>
          <p:nvSpPr>
            <p:cNvPr id="28" name="TextBox 28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  <p:grpSp>
        <p:nvGrpSpPr>
          <p:cNvPr id="45" name="Group 45"/>
          <p:cNvGrpSpPr/>
          <p:nvPr/>
        </p:nvGrpSpPr>
        <p:grpSpPr>
          <a:xfrm rot="-9148047">
            <a:off x="9070984" y="3390438"/>
            <a:ext cx="12255711" cy="8315612"/>
            <a:chOff x="0" y="0"/>
            <a:chExt cx="16340948" cy="11087483"/>
          </a:xfrm>
        </p:grpSpPr>
        <p:sp>
          <p:nvSpPr>
            <p:cNvPr id="46" name="TextBox 46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019"/>
                </a:srgbClr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8" name="Group 58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</p:grpSp>
      </p:grpSp>
      <p:grpSp>
        <p:nvGrpSpPr>
          <p:cNvPr id="63" name="Group 63"/>
          <p:cNvGrpSpPr/>
          <p:nvPr/>
        </p:nvGrpSpPr>
        <p:grpSpPr>
          <a:xfrm rot="1977641">
            <a:off x="-4927117" y="-1822886"/>
            <a:ext cx="11911634" cy="8082153"/>
            <a:chOff x="0" y="0"/>
            <a:chExt cx="15882179" cy="10776204"/>
          </a:xfrm>
        </p:grpSpPr>
        <p:sp>
          <p:nvSpPr>
            <p:cNvPr id="64" name="TextBox 64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76" name="Group 7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5583" y="7226277"/>
            <a:ext cx="4689429" cy="1938693"/>
            <a:chOff x="0" y="0"/>
            <a:chExt cx="6252572" cy="258492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176093" y="0"/>
              <a:ext cx="3425822" cy="30283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382426" y="206332"/>
              <a:ext cx="3425822" cy="302835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588758" y="412664"/>
              <a:ext cx="3425822" cy="30283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795090" y="618997"/>
              <a:ext cx="3425822" cy="30283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001422" y="825329"/>
              <a:ext cx="3425822" cy="30283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207754" y="1031661"/>
              <a:ext cx="3425822" cy="30283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414086" y="1237993"/>
              <a:ext cx="3425822" cy="302835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620419" y="1444325"/>
              <a:ext cx="3425822" cy="30283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826751" y="1650657"/>
              <a:ext cx="3425822" cy="30283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0" y="631431"/>
              <a:ext cx="3425822" cy="30283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206332" y="837763"/>
              <a:ext cx="3425822" cy="302835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412664" y="1044095"/>
              <a:ext cx="3425822" cy="302835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618997" y="1250428"/>
              <a:ext cx="3425822" cy="302835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825329" y="1456760"/>
              <a:ext cx="3425822" cy="302835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031661" y="1663092"/>
              <a:ext cx="3425822" cy="30283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237993" y="1869424"/>
              <a:ext cx="3425822" cy="302835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444325" y="2075756"/>
              <a:ext cx="3425822" cy="30283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650657" y="2282088"/>
              <a:ext cx="3425822" cy="30283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0" y="334373"/>
            <a:ext cx="4506444" cy="1863043"/>
            <a:chOff x="0" y="0"/>
            <a:chExt cx="6008592" cy="248405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130201" y="0"/>
              <a:ext cx="3292143" cy="291018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328482" y="198281"/>
              <a:ext cx="3292143" cy="291018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526763" y="396562"/>
              <a:ext cx="3292143" cy="291018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725044" y="594843"/>
              <a:ext cx="3292143" cy="291018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1923325" y="793124"/>
              <a:ext cx="3292143" cy="291018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121606" y="991405"/>
              <a:ext cx="3292143" cy="291018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319887" y="1189686"/>
              <a:ext cx="3292143" cy="291018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518168" y="1387967"/>
              <a:ext cx="3292143" cy="291018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9000"/>
            </a:blip>
            <a:srcRect/>
            <a:stretch>
              <a:fillRect/>
            </a:stretch>
          </p:blipFill>
          <p:spPr>
            <a:xfrm>
              <a:off x="2716449" y="1586248"/>
              <a:ext cx="3292143" cy="291018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0" y="606792"/>
              <a:ext cx="3292143" cy="291018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98281" y="805073"/>
              <a:ext cx="3292143" cy="291018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396562" y="1003354"/>
              <a:ext cx="3292143" cy="291018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594843" y="1201635"/>
              <a:ext cx="3292143" cy="291018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793124" y="1399916"/>
              <a:ext cx="3292143" cy="291018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991405" y="1598197"/>
              <a:ext cx="3292143" cy="291018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189686" y="1796478"/>
              <a:ext cx="3292143" cy="291018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387967" y="1994759"/>
              <a:ext cx="3292143" cy="291018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3">
              <a:alphaModFix amt="40940"/>
            </a:blip>
            <a:srcRect/>
            <a:stretch>
              <a:fillRect/>
            </a:stretch>
          </p:blipFill>
          <p:spPr>
            <a:xfrm>
              <a:off x="1586248" y="2193040"/>
              <a:ext cx="3292143" cy="291018"/>
            </a:xfrm>
            <a:prstGeom prst="rect">
              <a:avLst/>
            </a:prstGeom>
          </p:spPr>
        </p:pic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4"/>
          <a:srcRect r="1469"/>
          <a:stretch>
            <a:fillRect/>
          </a:stretch>
        </p:blipFill>
        <p:spPr>
          <a:xfrm>
            <a:off x="4821132" y="1265894"/>
            <a:ext cx="13492019" cy="8229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4735013" y="9453456"/>
            <a:ext cx="15149032" cy="330524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4735013" y="935370"/>
            <a:ext cx="15149032" cy="330524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88345" y="2616482"/>
            <a:ext cx="4218099" cy="4197253"/>
            <a:chOff x="0" y="0"/>
            <a:chExt cx="1118050" cy="111252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18050" cy="1112525"/>
            </a:xfrm>
            <a:custGeom>
              <a:avLst/>
              <a:gdLst/>
              <a:ahLst/>
              <a:cxnLst/>
              <a:rect l="l" t="t" r="r" b="b"/>
              <a:pathLst>
                <a:path w="1118050" h="1112525">
                  <a:moveTo>
                    <a:pt x="0" y="0"/>
                  </a:moveTo>
                  <a:lnTo>
                    <a:pt x="0" y="1112525"/>
                  </a:lnTo>
                  <a:lnTo>
                    <a:pt x="1118050" y="1112525"/>
                  </a:lnTo>
                  <a:lnTo>
                    <a:pt x="1118050" y="0"/>
                  </a:lnTo>
                  <a:lnTo>
                    <a:pt x="0" y="0"/>
                  </a:lnTo>
                  <a:close/>
                  <a:moveTo>
                    <a:pt x="1057090" y="1051565"/>
                  </a:moveTo>
                  <a:lnTo>
                    <a:pt x="59690" y="1051565"/>
                  </a:lnTo>
                  <a:lnTo>
                    <a:pt x="59690" y="59690"/>
                  </a:lnTo>
                  <a:lnTo>
                    <a:pt x="1057090" y="59690"/>
                  </a:lnTo>
                  <a:lnTo>
                    <a:pt x="1057090" y="105156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626272" y="3255577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RELAÇÃO COM O CLIENTE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33370" y="4905486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CONEXÃO COM O USUÁRIO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4261" y="3054285"/>
            <a:ext cx="7309097" cy="7770212"/>
            <a:chOff x="0" y="0"/>
            <a:chExt cx="9745462" cy="10360283"/>
          </a:xfrm>
        </p:grpSpPr>
        <p:grpSp>
          <p:nvGrpSpPr>
            <p:cNvPr id="3" name="Group 3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 rot="-9083488">
            <a:off x="12350503" y="-1419793"/>
            <a:ext cx="7309097" cy="7770212"/>
            <a:chOff x="0" y="0"/>
            <a:chExt cx="9745462" cy="10360283"/>
          </a:xfrm>
        </p:grpSpPr>
        <p:grpSp>
          <p:nvGrpSpPr>
            <p:cNvPr id="12" name="Group 12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278276" y="468828"/>
            <a:ext cx="9288869" cy="9288869"/>
            <a:chOff x="0" y="0"/>
            <a:chExt cx="2787650" cy="2787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8627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328954" y="671946"/>
            <a:ext cx="11630092" cy="8804575"/>
            <a:chOff x="0" y="0"/>
            <a:chExt cx="2183953" cy="16533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29309" y="1027645"/>
            <a:ext cx="11229382" cy="8169375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5400000">
            <a:off x="-79429" y="2573546"/>
            <a:ext cx="2216258" cy="2863175"/>
            <a:chOff x="0" y="0"/>
            <a:chExt cx="4842510" cy="6256020"/>
          </a:xfrm>
        </p:grpSpPr>
        <p:sp>
          <p:nvSpPr>
            <p:cNvPr id="26" name="Freeform 2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5400000">
            <a:off x="15998771" y="2573546"/>
            <a:ext cx="2216258" cy="2863175"/>
            <a:chOff x="0" y="0"/>
            <a:chExt cx="4842510" cy="6256020"/>
          </a:xfrm>
        </p:grpSpPr>
        <p:sp>
          <p:nvSpPr>
            <p:cNvPr id="28" name="Freeform 28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4261" y="3054285"/>
            <a:ext cx="7309097" cy="7770212"/>
            <a:chOff x="0" y="0"/>
            <a:chExt cx="9745462" cy="10360283"/>
          </a:xfrm>
        </p:grpSpPr>
        <p:grpSp>
          <p:nvGrpSpPr>
            <p:cNvPr id="3" name="Group 3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 rot="-9083488">
            <a:off x="12350503" y="-1419793"/>
            <a:ext cx="7309097" cy="7770212"/>
            <a:chOff x="0" y="0"/>
            <a:chExt cx="9745462" cy="10360283"/>
          </a:xfrm>
        </p:grpSpPr>
        <p:grpSp>
          <p:nvGrpSpPr>
            <p:cNvPr id="12" name="Group 12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278276" y="468828"/>
            <a:ext cx="9288869" cy="9288869"/>
            <a:chOff x="0" y="0"/>
            <a:chExt cx="2787650" cy="2787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8627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328954" y="671946"/>
            <a:ext cx="11630092" cy="8804575"/>
            <a:chOff x="0" y="0"/>
            <a:chExt cx="2183953" cy="16533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66162" y="1016356"/>
            <a:ext cx="11155676" cy="8115754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5400000">
            <a:off x="-79429" y="2573546"/>
            <a:ext cx="2216258" cy="2863175"/>
            <a:chOff x="0" y="0"/>
            <a:chExt cx="4842510" cy="6256020"/>
          </a:xfrm>
        </p:grpSpPr>
        <p:sp>
          <p:nvSpPr>
            <p:cNvPr id="26" name="Freeform 2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5400000">
            <a:off x="15998771" y="2573546"/>
            <a:ext cx="2216258" cy="2863175"/>
            <a:chOff x="0" y="0"/>
            <a:chExt cx="4842510" cy="6256020"/>
          </a:xfrm>
        </p:grpSpPr>
        <p:sp>
          <p:nvSpPr>
            <p:cNvPr id="28" name="Freeform 28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4261" y="3054285"/>
            <a:ext cx="7309097" cy="7770212"/>
            <a:chOff x="0" y="0"/>
            <a:chExt cx="9745462" cy="10360283"/>
          </a:xfrm>
        </p:grpSpPr>
        <p:grpSp>
          <p:nvGrpSpPr>
            <p:cNvPr id="3" name="Group 3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 rot="-9083488">
            <a:off x="12350503" y="-1419793"/>
            <a:ext cx="7309097" cy="7770212"/>
            <a:chOff x="0" y="0"/>
            <a:chExt cx="9745462" cy="10360283"/>
          </a:xfrm>
        </p:grpSpPr>
        <p:grpSp>
          <p:nvGrpSpPr>
            <p:cNvPr id="12" name="Group 12"/>
            <p:cNvGrpSpPr/>
            <p:nvPr/>
          </p:nvGrpSpPr>
          <p:grpSpPr>
            <a:xfrm rot="1820101">
              <a:off x="1268085" y="4649317"/>
              <a:ext cx="6498092" cy="4369112"/>
              <a:chOff x="0" y="0"/>
              <a:chExt cx="1930400" cy="12979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1820101">
              <a:off x="658485" y="3049117"/>
              <a:ext cx="6498092" cy="4369112"/>
              <a:chOff x="0" y="0"/>
              <a:chExt cx="1930400" cy="1297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1820101">
              <a:off x="2588885" y="3049117"/>
              <a:ext cx="6498092" cy="4369112"/>
              <a:chOff x="0" y="0"/>
              <a:chExt cx="1930400" cy="12979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1820101">
              <a:off x="1268085" y="1341854"/>
              <a:ext cx="6498092" cy="4369112"/>
              <a:chOff x="0" y="0"/>
              <a:chExt cx="1930400" cy="12979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23BBEA">
                  <a:alpha val="16862"/>
                </a:srgbClr>
              </a:solidFill>
            </p:spPr>
          </p:sp>
        </p:grp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278276" y="468828"/>
            <a:ext cx="9288869" cy="9288869"/>
            <a:chOff x="0" y="0"/>
            <a:chExt cx="2787650" cy="2787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8627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328954" y="671946"/>
            <a:ext cx="11630092" cy="8804575"/>
            <a:chOff x="0" y="0"/>
            <a:chExt cx="2183953" cy="16533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 l="2330" t="2909" r="2330" b="2014"/>
          <a:stretch>
            <a:fillRect/>
          </a:stretch>
        </p:blipFill>
        <p:spPr>
          <a:xfrm>
            <a:off x="3671069" y="1028612"/>
            <a:ext cx="10945862" cy="8091242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5400000">
            <a:off x="-79429" y="2573546"/>
            <a:ext cx="2216258" cy="2863175"/>
            <a:chOff x="0" y="0"/>
            <a:chExt cx="4842510" cy="6256020"/>
          </a:xfrm>
        </p:grpSpPr>
        <p:sp>
          <p:nvSpPr>
            <p:cNvPr id="26" name="Freeform 2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5400000">
            <a:off x="15998771" y="2573546"/>
            <a:ext cx="2216258" cy="2863175"/>
            <a:chOff x="0" y="0"/>
            <a:chExt cx="4842510" cy="6256020"/>
          </a:xfrm>
        </p:grpSpPr>
        <p:sp>
          <p:nvSpPr>
            <p:cNvPr id="28" name="Freeform 28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2000"/>
          </a:blip>
          <a:srcRect/>
          <a:stretch>
            <a:fillRect/>
          </a:stretch>
        </p:blipFill>
        <p:spPr>
          <a:xfrm>
            <a:off x="-847458" y="5115949"/>
            <a:ext cx="8444552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4" name="Group 4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025344" y="4873201"/>
            <a:ext cx="2114550" cy="21145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04709" y="4873201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320064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76032" y="5115949"/>
            <a:ext cx="1521602" cy="152160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21818" y="5115949"/>
            <a:ext cx="1521602" cy="152160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445272" y="5115949"/>
            <a:ext cx="1521602" cy="152160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616538" y="5169675"/>
            <a:ext cx="1521602" cy="152160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697305" y="5169675"/>
            <a:ext cx="1526606" cy="152660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01234" y="2225782"/>
            <a:ext cx="5521502" cy="117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5"/>
              </a:lnSpc>
            </a:pPr>
            <a:r>
              <a:rPr lang="en-US" sz="3573" b="0" i="0" spc="285">
                <a:solidFill>
                  <a:srgbClr val="FBF1EF"/>
                </a:solidFill>
                <a:latin typeface="Anonymous Pro"/>
              </a:rPr>
              <a:t>PRODUCT BACKLOG/REQUISITOS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37770" y="196335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21162" y="2783135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915458" y="1066800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SOFTWARE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557657" y="841248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BANCO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159781" y="8434070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DIAGRAMAS UML</a:t>
            </a:r>
          </a:p>
        </p:txBody>
      </p:sp>
    </p:spTree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12217247" y="5367137"/>
            <a:ext cx="8444552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 rot="9686706">
            <a:off x="-3193576" y="-1834699"/>
            <a:ext cx="8444552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280101"/>
            <a:ext cx="16230600" cy="489751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070753" y="971550"/>
            <a:ext cx="6146494" cy="77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b="0" i="0" spc="384">
                <a:solidFill>
                  <a:srgbClr val="FBF1EF"/>
                </a:solidFill>
                <a:latin typeface="Anonymous Pro"/>
              </a:rPr>
              <a:t>PRODUCT BACKLOG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305221" y="7351392"/>
            <a:ext cx="9677559" cy="1563468"/>
            <a:chOff x="0" y="0"/>
            <a:chExt cx="12903412" cy="208462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0" y="0"/>
              <a:ext cx="12903412" cy="1140633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1827224" y="570317"/>
              <a:ext cx="9248964" cy="81758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2973340" y="1080425"/>
              <a:ext cx="6956731" cy="61496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3866250" y="1466836"/>
              <a:ext cx="5170912" cy="457097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4584467" y="1754505"/>
              <a:ext cx="3734478" cy="3301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12217247" y="5367137"/>
            <a:ext cx="8444552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 rot="9686706">
            <a:off x="-3193576" y="-1834699"/>
            <a:ext cx="8444552" cy="822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305221" y="7351392"/>
            <a:ext cx="9677559" cy="1563468"/>
            <a:chOff x="0" y="0"/>
            <a:chExt cx="12903412" cy="208462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19999"/>
            </a:blip>
            <a:srcRect/>
            <a:stretch>
              <a:fillRect/>
            </a:stretch>
          </p:blipFill>
          <p:spPr>
            <a:xfrm>
              <a:off x="0" y="0"/>
              <a:ext cx="12903412" cy="1140633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19999"/>
            </a:blip>
            <a:srcRect/>
            <a:stretch>
              <a:fillRect/>
            </a:stretch>
          </p:blipFill>
          <p:spPr>
            <a:xfrm>
              <a:off x="1827224" y="570317"/>
              <a:ext cx="9248964" cy="81758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19999"/>
            </a:blip>
            <a:srcRect/>
            <a:stretch>
              <a:fillRect/>
            </a:stretch>
          </p:blipFill>
          <p:spPr>
            <a:xfrm>
              <a:off x="2973340" y="1080425"/>
              <a:ext cx="6956731" cy="61496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19999"/>
            </a:blip>
            <a:srcRect/>
            <a:stretch>
              <a:fillRect/>
            </a:stretch>
          </p:blipFill>
          <p:spPr>
            <a:xfrm>
              <a:off x="3866250" y="1466836"/>
              <a:ext cx="5170912" cy="45709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19999"/>
            </a:blip>
            <a:srcRect/>
            <a:stretch>
              <a:fillRect/>
            </a:stretch>
          </p:blipFill>
          <p:spPr>
            <a:xfrm>
              <a:off x="4584467" y="1754505"/>
              <a:ext cx="3734478" cy="330120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5012" y="2639159"/>
            <a:ext cx="17645178" cy="473440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70753" y="1142540"/>
            <a:ext cx="6146494" cy="77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b="0" i="0" spc="384">
                <a:solidFill>
                  <a:srgbClr val="FBF1EF"/>
                </a:solidFill>
                <a:latin typeface="Anonymous Pro"/>
              </a:rPr>
              <a:t>REQUISITOS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086100" y="-209723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2268" y="1834937"/>
            <a:ext cx="12369137" cy="6988563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14566585" y="7190127"/>
            <a:ext cx="2216258" cy="3567430"/>
            <a:chOff x="0" y="0"/>
            <a:chExt cx="4842510" cy="7794812"/>
          </a:xfrm>
        </p:grpSpPr>
        <p:sp>
          <p:nvSpPr>
            <p:cNvPr id="44" name="Freeform 44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12661969" y="2901483"/>
            <a:ext cx="6050293" cy="269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DIAGRAMA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DE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CLASSES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-3820976" y="4623567"/>
            <a:ext cx="8129095" cy="177362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1505" y="8973842"/>
            <a:ext cx="8129095" cy="177362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24400" y="1516448"/>
            <a:ext cx="8129095" cy="177362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8929397" y="5919500"/>
            <a:ext cx="8175622" cy="1783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5907" y="1028700"/>
            <a:ext cx="10411691" cy="82296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14154724" y="7190127"/>
            <a:ext cx="2216258" cy="3567430"/>
            <a:chOff x="0" y="0"/>
            <a:chExt cx="4842510" cy="7794812"/>
          </a:xfrm>
        </p:grpSpPr>
        <p:sp>
          <p:nvSpPr>
            <p:cNvPr id="44" name="Freeform 44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12237707" y="3197246"/>
            <a:ext cx="6050293" cy="269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DIAGRAMA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DE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CASO DE USO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-2734620" y="5080767"/>
            <a:ext cx="8129095" cy="177362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24505" y="9395082"/>
            <a:ext cx="8129095" cy="177362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10000" y="696139"/>
            <a:ext cx="8129095" cy="177362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8108429" y="5103523"/>
            <a:ext cx="8175622" cy="1783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9000"/>
          </a:blip>
          <a:srcRect/>
          <a:stretch>
            <a:fillRect/>
          </a:stretch>
        </p:blipFill>
        <p:spPr>
          <a:xfrm>
            <a:off x="12217247" y="5367137"/>
            <a:ext cx="844455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9000"/>
          </a:blip>
          <a:srcRect/>
          <a:stretch>
            <a:fillRect/>
          </a:stretch>
        </p:blipFill>
        <p:spPr>
          <a:xfrm rot="9686706">
            <a:off x="-3193576" y="-1834699"/>
            <a:ext cx="8444552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1316" y="1449935"/>
            <a:ext cx="13925368" cy="69742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070753" y="610447"/>
            <a:ext cx="6146494" cy="77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b="0" i="0" spc="384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305221" y="8222535"/>
            <a:ext cx="9677559" cy="1563468"/>
            <a:chOff x="0" y="0"/>
            <a:chExt cx="12903412" cy="208462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0" y="0"/>
              <a:ext cx="12903412" cy="1140633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1827224" y="570317"/>
              <a:ext cx="9248964" cy="81758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2973340" y="1080425"/>
              <a:ext cx="6956731" cy="61496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3866250" y="1466836"/>
              <a:ext cx="5170912" cy="457097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19999"/>
            </a:blip>
            <a:srcRect/>
            <a:stretch>
              <a:fillRect/>
            </a:stretch>
          </p:blipFill>
          <p:spPr>
            <a:xfrm>
              <a:off x="4584467" y="1754505"/>
              <a:ext cx="3734478" cy="3301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4000"/>
          </a:blip>
          <a:srcRect/>
          <a:stretch>
            <a:fillRect/>
          </a:stretch>
        </p:blipFill>
        <p:spPr>
          <a:xfrm>
            <a:off x="733160" y="856994"/>
            <a:ext cx="82296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45878" y="4487862"/>
            <a:ext cx="5402588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4999" b="1" i="0" spc="49">
                <a:solidFill>
                  <a:srgbClr val="FBF1EF"/>
                </a:solidFill>
                <a:latin typeface="Anonymous Pro"/>
              </a:rPr>
              <a:t>QUEM NÓS SOMOS?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750146" y="-3954980"/>
            <a:ext cx="9777929" cy="9777929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153362" y="5143500"/>
            <a:ext cx="4463748" cy="4463748"/>
            <a:chOff x="0" y="0"/>
            <a:chExt cx="2787650" cy="27876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566725" y="2676718"/>
            <a:ext cx="9859150" cy="4933565"/>
            <a:chOff x="0" y="0"/>
            <a:chExt cx="7348816" cy="36773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48816" cy="3677382"/>
            </a:xfrm>
            <a:custGeom>
              <a:avLst/>
              <a:gdLst/>
              <a:ahLst/>
              <a:cxnLst/>
              <a:rect l="l" t="t" r="r" b="b"/>
              <a:pathLst>
                <a:path w="7348816" h="3677382">
                  <a:moveTo>
                    <a:pt x="7224356" y="3677382"/>
                  </a:moveTo>
                  <a:lnTo>
                    <a:pt x="124460" y="3677382"/>
                  </a:lnTo>
                  <a:cubicBezTo>
                    <a:pt x="55880" y="3677382"/>
                    <a:pt x="0" y="3621502"/>
                    <a:pt x="0" y="35529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24356" y="0"/>
                  </a:lnTo>
                  <a:cubicBezTo>
                    <a:pt x="7292935" y="0"/>
                    <a:pt x="7348816" y="55880"/>
                    <a:pt x="7348816" y="124460"/>
                  </a:cubicBezTo>
                  <a:lnTo>
                    <a:pt x="7348816" y="3552922"/>
                  </a:lnTo>
                  <a:cubicBezTo>
                    <a:pt x="7348816" y="3621502"/>
                    <a:pt x="7292935" y="3677382"/>
                    <a:pt x="7224356" y="3677382"/>
                  </a:cubicBezTo>
                  <a:close/>
                </a:path>
              </a:pathLst>
            </a:custGeom>
            <a:solidFill>
              <a:srgbClr val="D9D9D9">
                <a:alpha val="41960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251826" y="8913182"/>
            <a:ext cx="2013010" cy="2013010"/>
            <a:chOff x="0" y="0"/>
            <a:chExt cx="2787650" cy="2787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694922" y="2195481"/>
            <a:ext cx="18527278" cy="5896038"/>
            <a:chOff x="0" y="0"/>
            <a:chExt cx="24703037" cy="7861384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59000"/>
            </a:blip>
            <a:srcRect/>
            <a:stretch>
              <a:fillRect/>
            </a:stretch>
          </p:blipFill>
          <p:spPr>
            <a:xfrm>
              <a:off x="3075510" y="0"/>
              <a:ext cx="14038185" cy="786138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062237" y="668965"/>
              <a:ext cx="21640800" cy="432816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10800000">
              <a:off x="3062237" y="6827175"/>
              <a:ext cx="21640800" cy="432816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484590" y="1539987"/>
              <a:ext cx="11317238" cy="64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ALEX BUARQUE.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59539" y="2358591"/>
              <a:ext cx="12304474" cy="65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HENRIQUE ESTEVAM.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82939" y="3222846"/>
              <a:ext cx="1299577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ALFREDO TEODORO.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84590" y="4080506"/>
              <a:ext cx="12947540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PEDRO SOARES.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35419" y="4924631"/>
              <a:ext cx="1294836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MARCO ANTONIO MORAIS ROVER.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778163"/>
              <a:ext cx="13310687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MARCELO AUGUSTO.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3137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2941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2941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2941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2941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2941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4566585" y="7190127"/>
            <a:ext cx="2216258" cy="3567430"/>
            <a:chOff x="0" y="0"/>
            <a:chExt cx="4842510" cy="7794812"/>
          </a:xfrm>
        </p:grpSpPr>
        <p:sp>
          <p:nvSpPr>
            <p:cNvPr id="43" name="Freeform 43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9600" y="647700"/>
            <a:ext cx="11774747" cy="8920716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-3690813" y="5373211"/>
            <a:ext cx="8129095" cy="177362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7358" y="9714240"/>
            <a:ext cx="8129095" cy="177362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114800" y="319241"/>
            <a:ext cx="8129095" cy="177362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8508741" y="4800271"/>
            <a:ext cx="8129095" cy="177362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2661969" y="2457053"/>
            <a:ext cx="6050293" cy="357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DIAGRAMA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DE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BANCO DE</a:t>
            </a:r>
          </a:p>
          <a:p>
            <a:pPr algn="ctr">
              <a:lnSpc>
                <a:spcPts val="7039"/>
              </a:lnSpc>
            </a:pPr>
            <a:r>
              <a:rPr lang="en-US" sz="6399" b="1" i="1" spc="275">
                <a:solidFill>
                  <a:srgbClr val="FFFFFF"/>
                </a:solidFill>
                <a:latin typeface="Lato"/>
              </a:rPr>
              <a:t>DADOS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029200" y="2295939"/>
            <a:ext cx="8229600" cy="822960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666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426707">
            <a:off x="-4437566" y="3002213"/>
            <a:ext cx="11911634" cy="8082153"/>
            <a:chOff x="0" y="0"/>
            <a:chExt cx="15882179" cy="10776204"/>
          </a:xfrm>
        </p:grpSpPr>
        <p:sp>
          <p:nvSpPr>
            <p:cNvPr id="5" name="TextBox 5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3921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6863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6863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6863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6863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6863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16862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16862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16862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16862"/>
                </a:srgbClr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 rot="643714">
            <a:off x="13301190" y="-1350700"/>
            <a:ext cx="11911634" cy="8082153"/>
            <a:chOff x="0" y="0"/>
            <a:chExt cx="15882179" cy="10776204"/>
          </a:xfrm>
        </p:grpSpPr>
        <p:sp>
          <p:nvSpPr>
            <p:cNvPr id="23" name="TextBox 23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  <p:grpSp>
        <p:nvGrpSpPr>
          <p:cNvPr id="40" name="Group 40"/>
          <p:cNvGrpSpPr/>
          <p:nvPr/>
        </p:nvGrpSpPr>
        <p:grpSpPr>
          <a:xfrm rot="2700000">
            <a:off x="10061530" y="2212861"/>
            <a:ext cx="11911634" cy="8082153"/>
            <a:chOff x="0" y="0"/>
            <a:chExt cx="15882179" cy="10776204"/>
          </a:xfrm>
        </p:grpSpPr>
        <p:sp>
          <p:nvSpPr>
            <p:cNvPr id="41" name="TextBox 41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3921"/>
                </a:srgbClr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5685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5685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5685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5685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5685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3" name="Group 5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15686"/>
                </a:srgbClr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15686"/>
                </a:srgbClr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15686"/>
                </a:srgbClr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15686"/>
                </a:srgbClr>
              </a:solidFill>
            </p:spPr>
          </p:sp>
        </p:grpSp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470578" y="4919048"/>
            <a:ext cx="3346843" cy="3450354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1185698" y="3959178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MONITORAMENTO REMOTO</a:t>
            </a: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4"/>
          <a:srcRect l="14086" t="34535" r="13010" b="33924"/>
          <a:stretch>
            <a:fillRect/>
          </a:stretch>
        </p:blipFill>
        <p:spPr>
          <a:xfrm>
            <a:off x="3220870" y="662732"/>
            <a:ext cx="11455210" cy="2595563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815414" y="5251601"/>
            <a:ext cx="3346843" cy="3450354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2930613" y="5318112"/>
            <a:ext cx="3346843" cy="3450354"/>
          </a:xfrm>
          <a:prstGeom prst="rect">
            <a:avLst/>
          </a:prstGeom>
        </p:spPr>
      </p:pic>
      <p:grpSp>
        <p:nvGrpSpPr>
          <p:cNvPr id="63" name="Group 63"/>
          <p:cNvGrpSpPr/>
          <p:nvPr/>
        </p:nvGrpSpPr>
        <p:grpSpPr>
          <a:xfrm rot="1332494">
            <a:off x="-8434429" y="-782781"/>
            <a:ext cx="11911634" cy="8082153"/>
            <a:chOff x="0" y="0"/>
            <a:chExt cx="15882179" cy="10776204"/>
          </a:xfrm>
        </p:grpSpPr>
        <p:sp>
          <p:nvSpPr>
            <p:cNvPr id="64" name="TextBox 64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76" name="Group 7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769602" y="6344228"/>
            <a:ext cx="1488770" cy="148877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6"/>
          <a:srcRect b="448"/>
          <a:stretch>
            <a:fillRect/>
          </a:stretch>
        </p:blipFill>
        <p:spPr>
          <a:xfrm>
            <a:off x="8351352" y="5805057"/>
            <a:ext cx="1685902" cy="1678336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807978" y="6312173"/>
            <a:ext cx="1685902" cy="1685902"/>
          </a:xfrm>
          <a:prstGeom prst="rect">
            <a:avLst/>
          </a:prstGeom>
        </p:spPr>
      </p:pic>
      <p:sp>
        <p:nvSpPr>
          <p:cNvPr id="84" name="TextBox 84"/>
          <p:cNvSpPr txBox="1"/>
          <p:nvPr/>
        </p:nvSpPr>
        <p:spPr>
          <a:xfrm>
            <a:off x="6966622" y="3626624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MAIOR INTERATIVIDADE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476960" y="4025688"/>
            <a:ext cx="4606276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MELHORES RESULTADOS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4305221" y="8222535"/>
            <a:ext cx="9677559" cy="1563468"/>
            <a:chOff x="0" y="0"/>
            <a:chExt cx="12903412" cy="2084625"/>
          </a:xfrm>
        </p:grpSpPr>
        <p:pic>
          <p:nvPicPr>
            <p:cNvPr id="87" name="Picture 87"/>
            <p:cNvPicPr>
              <a:picLocks noChangeAspect="1"/>
            </p:cNvPicPr>
            <p:nvPr/>
          </p:nvPicPr>
          <p:blipFill>
            <a:blip r:embed="rId8">
              <a:alphaModFix amt="19999"/>
            </a:blip>
            <a:srcRect/>
            <a:stretch>
              <a:fillRect/>
            </a:stretch>
          </p:blipFill>
          <p:spPr>
            <a:xfrm>
              <a:off x="0" y="0"/>
              <a:ext cx="12903412" cy="1140633"/>
            </a:xfrm>
            <a:prstGeom prst="rect">
              <a:avLst/>
            </a:prstGeom>
          </p:spPr>
        </p:pic>
        <p:pic>
          <p:nvPicPr>
            <p:cNvPr id="88" name="Picture 88"/>
            <p:cNvPicPr>
              <a:picLocks noChangeAspect="1"/>
            </p:cNvPicPr>
            <p:nvPr/>
          </p:nvPicPr>
          <p:blipFill>
            <a:blip r:embed="rId8">
              <a:alphaModFix amt="19999"/>
            </a:blip>
            <a:srcRect/>
            <a:stretch>
              <a:fillRect/>
            </a:stretch>
          </p:blipFill>
          <p:spPr>
            <a:xfrm>
              <a:off x="1827224" y="570317"/>
              <a:ext cx="9248964" cy="817588"/>
            </a:xfrm>
            <a:prstGeom prst="rect">
              <a:avLst/>
            </a:prstGeom>
          </p:spPr>
        </p:pic>
        <p:pic>
          <p:nvPicPr>
            <p:cNvPr id="89" name="Picture 89"/>
            <p:cNvPicPr>
              <a:picLocks noChangeAspect="1"/>
            </p:cNvPicPr>
            <p:nvPr/>
          </p:nvPicPr>
          <p:blipFill>
            <a:blip r:embed="rId8">
              <a:alphaModFix amt="19999"/>
            </a:blip>
            <a:srcRect/>
            <a:stretch>
              <a:fillRect/>
            </a:stretch>
          </p:blipFill>
          <p:spPr>
            <a:xfrm>
              <a:off x="2973340" y="1080425"/>
              <a:ext cx="6956731" cy="614960"/>
            </a:xfrm>
            <a:prstGeom prst="rect">
              <a:avLst/>
            </a:prstGeom>
          </p:spPr>
        </p:pic>
        <p:pic>
          <p:nvPicPr>
            <p:cNvPr id="90" name="Picture 90"/>
            <p:cNvPicPr>
              <a:picLocks noChangeAspect="1"/>
            </p:cNvPicPr>
            <p:nvPr/>
          </p:nvPicPr>
          <p:blipFill>
            <a:blip r:embed="rId8">
              <a:alphaModFix amt="19999"/>
            </a:blip>
            <a:srcRect/>
            <a:stretch>
              <a:fillRect/>
            </a:stretch>
          </p:blipFill>
          <p:spPr>
            <a:xfrm>
              <a:off x="3866250" y="1466836"/>
              <a:ext cx="5170912" cy="457097"/>
            </a:xfrm>
            <a:prstGeom prst="rect">
              <a:avLst/>
            </a:prstGeom>
          </p:spPr>
        </p:pic>
        <p:pic>
          <p:nvPicPr>
            <p:cNvPr id="91" name="Picture 91"/>
            <p:cNvPicPr>
              <a:picLocks noChangeAspect="1"/>
            </p:cNvPicPr>
            <p:nvPr/>
          </p:nvPicPr>
          <p:blipFill>
            <a:blip r:embed="rId8">
              <a:alphaModFix amt="19999"/>
            </a:blip>
            <a:srcRect/>
            <a:stretch>
              <a:fillRect/>
            </a:stretch>
          </p:blipFill>
          <p:spPr>
            <a:xfrm>
              <a:off x="4584467" y="1754505"/>
              <a:ext cx="3734478" cy="330120"/>
            </a:xfrm>
            <a:prstGeom prst="rect">
              <a:avLst/>
            </a:prstGeom>
          </p:spPr>
        </p:pic>
      </p:grpSp>
      <p:grpSp>
        <p:nvGrpSpPr>
          <p:cNvPr id="92" name="Group 92"/>
          <p:cNvGrpSpPr/>
          <p:nvPr/>
        </p:nvGrpSpPr>
        <p:grpSpPr>
          <a:xfrm rot="1994813">
            <a:off x="10510399" y="7356706"/>
            <a:ext cx="11911634" cy="8082153"/>
            <a:chOff x="0" y="0"/>
            <a:chExt cx="15882179" cy="10776204"/>
          </a:xfrm>
        </p:grpSpPr>
        <p:sp>
          <p:nvSpPr>
            <p:cNvPr id="93" name="TextBox 93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98" name="Group 98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411"/>
                </a:srgbClr>
              </a:solidFill>
            </p:spPr>
          </p:sp>
        </p:grpSp>
        <p:sp>
          <p:nvSpPr>
            <p:cNvPr id="100" name="TextBox 100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05" name="Group 105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07" name="Freeform 107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08" name="Freeform 108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09" name="Freeform 109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</p:grpSp>
      </p:grpSp>
      <p:grpSp>
        <p:nvGrpSpPr>
          <p:cNvPr id="110" name="Group 110"/>
          <p:cNvGrpSpPr/>
          <p:nvPr/>
        </p:nvGrpSpPr>
        <p:grpSpPr>
          <a:xfrm rot="313692">
            <a:off x="-5288469" y="7749563"/>
            <a:ext cx="11911634" cy="8082153"/>
            <a:chOff x="0" y="0"/>
            <a:chExt cx="15882179" cy="10776204"/>
          </a:xfrm>
        </p:grpSpPr>
        <p:sp>
          <p:nvSpPr>
            <p:cNvPr id="111" name="TextBox 111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116" name="Group 11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8235"/>
                </a:srgbClr>
              </a:solidFill>
            </p:spPr>
          </p:sp>
        </p:grpSp>
        <p:sp>
          <p:nvSpPr>
            <p:cNvPr id="118" name="TextBox 118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32941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125" name="Freeform 125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126" name="Freeform 126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  <p:sp>
            <p:nvSpPr>
              <p:cNvPr id="127" name="Freeform 127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2941"/>
                </a:srgbClr>
              </a:solidFill>
            </p:spPr>
          </p:sp>
        </p:grpSp>
      </p:grpSp>
    </p:spTree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2962" y="1149818"/>
            <a:ext cx="15348369" cy="85557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62962" y="9882938"/>
            <a:ext cx="8129095" cy="17736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937818" y="169124"/>
            <a:ext cx="8412363" cy="63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876" b="0" i="0" spc="310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-2717829" y="5339015"/>
            <a:ext cx="8129095" cy="17736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5400000">
            <a:off x="13283434" y="5125685"/>
            <a:ext cx="8129095" cy="17736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768922" y="806995"/>
            <a:ext cx="8129095" cy="1773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64806" y="682679"/>
            <a:ext cx="9170493" cy="8229600"/>
            <a:chOff x="0" y="0"/>
            <a:chExt cx="6350000" cy="5698490"/>
          </a:xfrm>
        </p:grpSpPr>
        <p:sp>
          <p:nvSpPr>
            <p:cNvPr id="3" name="Freeform 3"/>
            <p:cNvSpPr/>
            <p:nvPr/>
          </p:nvSpPr>
          <p:spPr>
            <a:xfrm>
              <a:off x="0" y="850900"/>
              <a:ext cx="3175000" cy="4847590"/>
            </a:xfrm>
            <a:custGeom>
              <a:avLst/>
              <a:gdLst/>
              <a:ahLst/>
              <a:cxnLst/>
              <a:rect l="l" t="t" r="r" b="b"/>
              <a:pathLst>
                <a:path w="3175000" h="4847590">
                  <a:moveTo>
                    <a:pt x="0" y="0"/>
                  </a:moveTo>
                  <a:lnTo>
                    <a:pt x="0" y="850900"/>
                  </a:lnTo>
                  <a:lnTo>
                    <a:pt x="0" y="850900"/>
                  </a:lnTo>
                  <a:lnTo>
                    <a:pt x="0" y="3700780"/>
                  </a:lnTo>
                  <a:lnTo>
                    <a:pt x="3175000" y="4847590"/>
                  </a:lnTo>
                  <a:lnTo>
                    <a:pt x="3175000" y="4847590"/>
                  </a:lnTo>
                  <a:lnTo>
                    <a:pt x="3175000" y="3700780"/>
                  </a:lnTo>
                  <a:lnTo>
                    <a:pt x="3175000" y="1104900"/>
                  </a:lnTo>
                  <a:lnTo>
                    <a:pt x="3175000" y="850900"/>
                  </a:lnTo>
                  <a:lnTo>
                    <a:pt x="3175000" y="850900"/>
                  </a:lnTo>
                  <a:lnTo>
                    <a:pt x="3175000" y="0"/>
                  </a:lnTo>
                  <a:close/>
                </a:path>
              </a:pathLst>
            </a:custGeom>
            <a:solidFill>
              <a:srgbClr val="5CE1E6">
                <a:alpha val="21960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175000" y="850900"/>
              <a:ext cx="3175000" cy="4847590"/>
            </a:xfrm>
            <a:custGeom>
              <a:avLst/>
              <a:gdLst/>
              <a:ahLst/>
              <a:cxnLst/>
              <a:rect l="l" t="t" r="r" b="b"/>
              <a:pathLst>
                <a:path w="3175000" h="4847590">
                  <a:moveTo>
                    <a:pt x="0" y="0"/>
                  </a:moveTo>
                  <a:lnTo>
                    <a:pt x="0" y="850900"/>
                  </a:lnTo>
                  <a:lnTo>
                    <a:pt x="0" y="850900"/>
                  </a:lnTo>
                  <a:lnTo>
                    <a:pt x="0" y="1104900"/>
                  </a:lnTo>
                  <a:lnTo>
                    <a:pt x="0" y="3700780"/>
                  </a:lnTo>
                  <a:lnTo>
                    <a:pt x="0" y="4847590"/>
                  </a:lnTo>
                  <a:lnTo>
                    <a:pt x="3175000" y="3700780"/>
                  </a:lnTo>
                  <a:lnTo>
                    <a:pt x="3175000" y="850900"/>
                  </a:lnTo>
                  <a:lnTo>
                    <a:pt x="3175000" y="850900"/>
                  </a:lnTo>
                  <a:lnTo>
                    <a:pt x="3175000" y="0"/>
                  </a:lnTo>
                  <a:close/>
                </a:path>
              </a:pathLst>
            </a:custGeom>
            <a:solidFill>
              <a:srgbClr val="23BBEA">
                <a:alpha val="21960"/>
              </a:srgbClr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1701800"/>
            </a:xfrm>
            <a:custGeom>
              <a:avLst/>
              <a:gdLst/>
              <a:ahLst/>
              <a:cxnLst/>
              <a:rect l="l" t="t" r="r" b="b"/>
              <a:pathLst>
                <a:path w="6350000" h="1701800">
                  <a:moveTo>
                    <a:pt x="3175000" y="0"/>
                  </a:moveTo>
                  <a:lnTo>
                    <a:pt x="0" y="850900"/>
                  </a:lnTo>
                  <a:lnTo>
                    <a:pt x="3175000" y="1701800"/>
                  </a:lnTo>
                  <a:lnTo>
                    <a:pt x="6350000" y="850900"/>
                  </a:lnTo>
                  <a:close/>
                </a:path>
              </a:pathLst>
            </a:custGeom>
            <a:solidFill>
              <a:srgbClr val="008ED4">
                <a:alpha val="2196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1225353">
            <a:off x="-4993629" y="-225806"/>
            <a:ext cx="11911634" cy="8082153"/>
            <a:chOff x="0" y="0"/>
            <a:chExt cx="15882179" cy="10776204"/>
          </a:xfrm>
        </p:grpSpPr>
        <p:sp>
          <p:nvSpPr>
            <p:cNvPr id="7" name="TextBox 7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712092" y="3215765"/>
            <a:ext cx="17016215" cy="3811129"/>
            <a:chOff x="0" y="0"/>
            <a:chExt cx="22688287" cy="508150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22688287" cy="305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>
                  <a:solidFill>
                    <a:srgbClr val="FFFFFF"/>
                  </a:solidFill>
                  <a:latin typeface="Lato Heavy"/>
                </a:rPr>
                <a:t>DEMONSTRAÇÃO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140659"/>
              <a:ext cx="22688287" cy="194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6"/>
                </a:lnSpc>
              </a:pPr>
              <a:r>
                <a:rPr lang="en-US" sz="10060" b="1" i="1" spc="432">
                  <a:solidFill>
                    <a:srgbClr val="FFFFFF"/>
                  </a:solidFill>
                  <a:latin typeface="Lato"/>
                </a:rPr>
                <a:t>DA APLICAÇÃO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94171" y="7247253"/>
            <a:ext cx="2911763" cy="285352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07309" y="7238220"/>
            <a:ext cx="2911763" cy="2853528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 rot="-6794345">
            <a:off x="-1591011" y="1579905"/>
            <a:ext cx="11911634" cy="8082153"/>
            <a:chOff x="0" y="0"/>
            <a:chExt cx="15882179" cy="10776204"/>
          </a:xfrm>
        </p:grpSpPr>
        <p:sp>
          <p:nvSpPr>
            <p:cNvPr id="30" name="TextBox 30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7058"/>
                </a:srgbClr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</p:grpSp>
      </p:grpSp>
      <p:grpSp>
        <p:nvGrpSpPr>
          <p:cNvPr id="47" name="Group 47"/>
          <p:cNvGrpSpPr/>
          <p:nvPr/>
        </p:nvGrpSpPr>
        <p:grpSpPr>
          <a:xfrm rot="7640636">
            <a:off x="8111633" y="578652"/>
            <a:ext cx="11911518" cy="8082153"/>
            <a:chOff x="0" y="0"/>
            <a:chExt cx="15882024" cy="10776204"/>
          </a:xfrm>
        </p:grpSpPr>
        <p:sp>
          <p:nvSpPr>
            <p:cNvPr id="48" name="TextBox 48"/>
            <p:cNvSpPr txBox="1"/>
            <p:nvPr/>
          </p:nvSpPr>
          <p:spPr>
            <a:xfrm>
              <a:off x="381441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481558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581674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9681791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2781908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53" name="Group 53"/>
            <p:cNvGrpSpPr>
              <a:grpSpLocks noChangeAspect="1"/>
            </p:cNvGrpSpPr>
            <p:nvPr/>
          </p:nvGrpSpPr>
          <p:grpSpPr>
            <a:xfrm>
              <a:off x="381441" y="163068"/>
              <a:ext cx="15500583" cy="10287000"/>
              <a:chOff x="0" y="0"/>
              <a:chExt cx="15500583" cy="10287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55" name="TextBox 55"/>
            <p:cNvSpPr txBox="1"/>
            <p:nvPr/>
          </p:nvSpPr>
          <p:spPr>
            <a:xfrm>
              <a:off x="0" y="-476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25241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509587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76676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52576" y="10239375"/>
              <a:ext cx="22886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60" name="Group 60"/>
            <p:cNvGrpSpPr>
              <a:grpSpLocks noChangeAspect="1"/>
            </p:cNvGrpSpPr>
            <p:nvPr/>
          </p:nvGrpSpPr>
          <p:grpSpPr>
            <a:xfrm>
              <a:off x="381441" y="163068"/>
              <a:ext cx="15500583" cy="10287000"/>
              <a:chOff x="0" y="0"/>
              <a:chExt cx="15500583" cy="10287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1486558" y="965483"/>
                <a:ext cx="3165970" cy="348870"/>
              </a:xfrm>
              <a:custGeom>
                <a:avLst/>
                <a:gdLst/>
                <a:ahLst/>
                <a:cxnLst/>
                <a:rect l="l" t="t" r="r" b="b"/>
                <a:pathLst>
                  <a:path w="3165970" h="348870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7" y="28258"/>
                      <a:pt x="0" y="63217"/>
                    </a:cubicBezTo>
                    <a:cubicBezTo>
                      <a:pt x="157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65853" y="34739"/>
                    </a:moveTo>
                    <a:lnTo>
                      <a:pt x="61148" y="91695"/>
                    </a:lnTo>
                    <a:lnTo>
                      <a:pt x="3161264" y="348870"/>
                    </a:lnTo>
                    <a:lnTo>
                      <a:pt x="3165970" y="291914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4586675" y="1222658"/>
                <a:ext cx="3183735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5" h="316960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83618" y="42925"/>
                    </a:moveTo>
                    <a:lnTo>
                      <a:pt x="43382" y="83509"/>
                    </a:lnTo>
                    <a:lnTo>
                      <a:pt x="3143498" y="3169610"/>
                    </a:lnTo>
                    <a:lnTo>
                      <a:pt x="3183735" y="3129024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7686792" y="3572714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799261"/>
                    </a:moveTo>
                    <a:cubicBezTo>
                      <a:pt x="126843" y="764302"/>
                      <a:pt x="98460" y="736044"/>
                      <a:pt x="63500" y="736044"/>
                    </a:cubicBezTo>
                    <a:cubicBezTo>
                      <a:pt x="28540" y="736044"/>
                      <a:pt x="157" y="764302"/>
                      <a:pt x="0" y="799261"/>
                    </a:cubicBezTo>
                    <a:cubicBezTo>
                      <a:pt x="157" y="834220"/>
                      <a:pt x="28540" y="862478"/>
                      <a:pt x="63500" y="862478"/>
                    </a:cubicBezTo>
                    <a:cubicBezTo>
                      <a:pt x="98460" y="862478"/>
                      <a:pt x="126843" y="834220"/>
                      <a:pt x="127000" y="799261"/>
                    </a:cubicBezTo>
                    <a:close/>
                    <a:moveTo>
                      <a:pt x="56625" y="771525"/>
                    </a:moveTo>
                    <a:lnTo>
                      <a:pt x="70374" y="826997"/>
                    </a:lnTo>
                    <a:lnTo>
                      <a:pt x="3170491" y="55472"/>
                    </a:lnTo>
                    <a:lnTo>
                      <a:pt x="3156742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10786908" y="3537233"/>
                <a:ext cx="3227117" cy="2183833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2183833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9257" y="39379"/>
                    </a:moveTo>
                    <a:lnTo>
                      <a:pt x="47745" y="87055"/>
                    </a:lnTo>
                    <a:lnTo>
                      <a:pt x="3147862" y="2144455"/>
                    </a:lnTo>
                    <a:lnTo>
                      <a:pt x="3179373" y="2096779"/>
                    </a:lnTo>
                    <a:close/>
                    <a:moveTo>
                      <a:pt x="3227117" y="2120617"/>
                    </a:moveTo>
                    <a:cubicBezTo>
                      <a:pt x="3226961" y="2085658"/>
                      <a:pt x="3198576" y="2057400"/>
                      <a:pt x="3163617" y="2057400"/>
                    </a:cubicBezTo>
                    <a:cubicBezTo>
                      <a:pt x="3128658" y="2057400"/>
                      <a:pt x="3100274" y="2085658"/>
                      <a:pt x="3100117" y="2120617"/>
                    </a:cubicBezTo>
                    <a:cubicBezTo>
                      <a:pt x="3100274" y="2155576"/>
                      <a:pt x="3128658" y="2183834"/>
                      <a:pt x="3163617" y="2183834"/>
                    </a:cubicBezTo>
                    <a:cubicBezTo>
                      <a:pt x="3198576" y="2183834"/>
                      <a:pt x="3226961" y="2155576"/>
                      <a:pt x="3227117" y="21206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552372"/>
            <a:ext cx="1565901" cy="11822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3000"/>
          </a:blip>
          <a:srcRect/>
          <a:stretch>
            <a:fillRect/>
          </a:stretch>
        </p:blipFill>
        <p:spPr>
          <a:xfrm>
            <a:off x="11395521" y="0"/>
            <a:ext cx="8444552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66984" y="3461808"/>
            <a:ext cx="8675492" cy="335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i="0" spc="165">
                <a:solidFill>
                  <a:srgbClr val="FBF1EF"/>
                </a:solidFill>
                <a:latin typeface="Anonymous Pro"/>
              </a:rPr>
              <a:t>Se, a princípio, a ideia não é absurda, então não há esperança para ela.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81075"/>
            <a:ext cx="4511201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iNOVE-SE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701405"/>
            <a:ext cx="4511201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ALBERT EINSTEIN</a:t>
            </a:r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70174" y="1682815"/>
            <a:ext cx="9978800" cy="97792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57133" y="1085850"/>
            <a:ext cx="9302985" cy="92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 i="0" spc="130">
                <a:solidFill>
                  <a:srgbClr val="FBF1EF"/>
                </a:solidFill>
                <a:latin typeface="Anonymous Pro"/>
              </a:rPr>
              <a:t>OBRIGADO!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62144" y="6183374"/>
            <a:ext cx="5711730" cy="1318665"/>
            <a:chOff x="0" y="0"/>
            <a:chExt cx="7615640" cy="17582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7615640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CONTATE-NOS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53369"/>
              <a:ext cx="7615640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dotsys.company@gamil.com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40904" y="3824835"/>
            <a:ext cx="6554210" cy="1318665"/>
            <a:chOff x="0" y="0"/>
            <a:chExt cx="8738947" cy="1758219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8738947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ACESSE NOSSO SITE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53369"/>
              <a:ext cx="873894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dotsys.azurewebsites.net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>
          <a:xfrm>
            <a:off x="1958784" y="2336935"/>
            <a:ext cx="4982350" cy="49823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7530244" y="1387617"/>
            <a:ext cx="8444552" cy="82296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7906487" y="3991157"/>
            <a:ext cx="9074231" cy="26337"/>
          </a:xfrm>
          <a:prstGeom prst="rect">
            <a:avLst/>
          </a:prstGeom>
          <a:solidFill>
            <a:srgbClr val="5CE1E6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81246" y="2422660"/>
            <a:ext cx="9099471" cy="125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44"/>
              </a:lnSpc>
            </a:pPr>
            <a:r>
              <a:rPr lang="en-US" sz="8848" spc="353">
                <a:solidFill>
                  <a:srgbClr val="FFFFFF"/>
                </a:solidFill>
                <a:latin typeface="Now Bold"/>
              </a:rPr>
              <a:t>FUNCIONÁRIO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359728" y="4457700"/>
            <a:ext cx="8142506" cy="4181758"/>
            <a:chOff x="-16828" y="-221181"/>
            <a:chExt cx="10856675" cy="5575678"/>
          </a:xfrm>
        </p:grpSpPr>
        <p:sp>
          <p:nvSpPr>
            <p:cNvPr id="8" name="TextBox 8"/>
            <p:cNvSpPr txBox="1"/>
            <p:nvPr/>
          </p:nvSpPr>
          <p:spPr>
            <a:xfrm>
              <a:off x="-16828" y="-119166"/>
              <a:ext cx="10856675" cy="5473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45"/>
                </a:lnSpc>
              </a:pPr>
              <a:r>
                <a:rPr lang="en-US" sz="4614" b="1" spc="92" dirty="0">
                  <a:solidFill>
                    <a:srgbClr val="FFFFFF"/>
                  </a:solidFill>
                  <a:latin typeface="Now"/>
                </a:rPr>
                <a:t>Salário Médio</a:t>
              </a:r>
            </a:p>
            <a:p>
              <a:pPr>
                <a:lnSpc>
                  <a:spcPts val="8445"/>
                </a:lnSpc>
              </a:pPr>
              <a:r>
                <a:rPr lang="en-US" sz="4614" b="1" spc="92" dirty="0">
                  <a:solidFill>
                    <a:srgbClr val="FFFFFF"/>
                  </a:solidFill>
                  <a:latin typeface="Now"/>
                </a:rPr>
                <a:t>Tempo Ocioso</a:t>
              </a:r>
            </a:p>
            <a:p>
              <a:pPr>
                <a:lnSpc>
                  <a:spcPts val="8445"/>
                </a:lnSpc>
              </a:pPr>
              <a:r>
                <a:rPr lang="en-US" sz="4614" b="1" spc="92" dirty="0">
                  <a:solidFill>
                    <a:srgbClr val="FFFFFF"/>
                  </a:solidFill>
                  <a:latin typeface="Now"/>
                </a:rPr>
                <a:t>Participantes</a:t>
              </a:r>
            </a:p>
            <a:p>
              <a:pPr>
                <a:lnSpc>
                  <a:spcPts val="8445"/>
                </a:lnSpc>
              </a:pPr>
              <a:endParaRPr lang="en-US" sz="4614" b="1" spc="92" dirty="0">
                <a:solidFill>
                  <a:srgbClr val="FFFFFF"/>
                </a:solidFill>
                <a:latin typeface="Now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02556" y="-221181"/>
              <a:ext cx="4779912" cy="42720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297"/>
                </a:lnSpc>
              </a:pPr>
              <a:r>
                <a:rPr lang="en-US" sz="4796" spc="359" dirty="0">
                  <a:solidFill>
                    <a:srgbClr val="FFFFFF"/>
                  </a:solidFill>
                  <a:latin typeface="Now"/>
                </a:rPr>
                <a:t>$14,62</a:t>
              </a:r>
            </a:p>
            <a:p>
              <a:pPr algn="ctr">
                <a:lnSpc>
                  <a:spcPts val="8777"/>
                </a:lnSpc>
              </a:pPr>
              <a:r>
                <a:rPr lang="en-US" sz="4796" spc="95" dirty="0">
                  <a:solidFill>
                    <a:srgbClr val="FFFFFF"/>
                  </a:solidFill>
                  <a:latin typeface="Now"/>
                </a:rPr>
                <a:t>2h:00min</a:t>
              </a:r>
            </a:p>
            <a:p>
              <a:pPr algn="ctr">
                <a:lnSpc>
                  <a:spcPts val="8777"/>
                </a:lnSpc>
              </a:pPr>
              <a:r>
                <a:rPr lang="en-US" sz="4796" spc="95" dirty="0">
                  <a:solidFill>
                    <a:srgbClr val="FFFFFF"/>
                  </a:solidFill>
                  <a:latin typeface="Now"/>
                </a:rPr>
                <a:t>1.606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2164599" y="6199164"/>
            <a:ext cx="2906456" cy="329120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11" name="AutoShape 11"/>
          <p:cNvSpPr/>
          <p:nvPr/>
        </p:nvSpPr>
        <p:spPr>
          <a:xfrm>
            <a:off x="5482872" y="6196448"/>
            <a:ext cx="1254134" cy="329120"/>
          </a:xfrm>
          <a:prstGeom prst="rect">
            <a:avLst/>
          </a:prstGeom>
          <a:solidFill>
            <a:srgbClr val="5CE1E6"/>
          </a:solid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72946" y="5994716"/>
            <a:ext cx="23401721" cy="12344400"/>
            <a:chOff x="0" y="0"/>
            <a:chExt cx="31202294" cy="16459200"/>
          </a:xfrm>
        </p:grpSpPr>
        <p:grpSp>
          <p:nvGrpSpPr>
            <p:cNvPr id="3" name="Group 3"/>
            <p:cNvGrpSpPr/>
            <p:nvPr/>
          </p:nvGrpSpPr>
          <p:grpSpPr>
            <a:xfrm>
              <a:off x="7967289" y="4351446"/>
              <a:ext cx="16319624" cy="10972800"/>
              <a:chOff x="0" y="0"/>
              <a:chExt cx="1930400" cy="12979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720772" y="4833231"/>
              <a:ext cx="16319624" cy="10972800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229219" y="3638727"/>
              <a:ext cx="16319624" cy="10972800"/>
              <a:chOff x="0" y="0"/>
              <a:chExt cx="1930400" cy="12979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857379" y="2998990"/>
              <a:ext cx="16319624" cy="10972800"/>
              <a:chOff x="0" y="0"/>
              <a:chExt cx="1930400" cy="1297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396858" y="2401953"/>
              <a:ext cx="16319624" cy="10972800"/>
              <a:chOff x="0" y="0"/>
              <a:chExt cx="1930400" cy="12979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261504" y="1680450"/>
              <a:ext cx="16319624" cy="10972800"/>
              <a:chOff x="0" y="0"/>
              <a:chExt cx="1930400" cy="12979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354325" y="1164749"/>
              <a:ext cx="16319624" cy="10972800"/>
              <a:chOff x="0" y="0"/>
              <a:chExt cx="1930400" cy="12979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573700" y="601008"/>
              <a:ext cx="16319624" cy="10972800"/>
              <a:chOff x="0" y="0"/>
              <a:chExt cx="1930400" cy="129794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16319624" cy="10972800"/>
              <a:chOff x="0" y="0"/>
              <a:chExt cx="1930400" cy="129794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4882670" y="5486400"/>
              <a:ext cx="16319624" cy="10972800"/>
              <a:chOff x="0" y="0"/>
              <a:chExt cx="1930400" cy="12979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CE1E6">
                  <a:alpha val="5882"/>
                </a:srgbClr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-3002209" y="9920992"/>
            <a:ext cx="12239718" cy="8229600"/>
            <a:chOff x="0" y="0"/>
            <a:chExt cx="1930400" cy="12979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5882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-5400000">
            <a:off x="8078720" y="6769991"/>
            <a:ext cx="2143744" cy="2143744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5400000">
            <a:off x="8078720" y="4067577"/>
            <a:ext cx="2143744" cy="2143744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0312" y="7163745"/>
            <a:ext cx="2792783" cy="135623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rcRect b="51437"/>
          <a:stretch>
            <a:fillRect/>
          </a:stretch>
        </p:blipFill>
        <p:spPr>
          <a:xfrm rot="5400000">
            <a:off x="8519236" y="4461332"/>
            <a:ext cx="2792783" cy="1356236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-5400000">
            <a:off x="8083147" y="1373265"/>
            <a:ext cx="2143744" cy="2143744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4739" y="1767019"/>
            <a:ext cx="2792783" cy="1356236"/>
          </a:xfrm>
          <a:prstGeom prst="rect">
            <a:avLst/>
          </a:prstGeom>
        </p:spPr>
      </p:pic>
      <p:sp>
        <p:nvSpPr>
          <p:cNvPr id="34" name="AutoShape 34"/>
          <p:cNvSpPr/>
          <p:nvPr/>
        </p:nvSpPr>
        <p:spPr>
          <a:xfrm rot="-5400000">
            <a:off x="7428700" y="7523520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35" name="AutoShape 35"/>
          <p:cNvSpPr/>
          <p:nvPr/>
        </p:nvSpPr>
        <p:spPr>
          <a:xfrm rot="-5400000">
            <a:off x="7428700" y="2126794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36" name="AutoShape 36"/>
          <p:cNvSpPr/>
          <p:nvPr/>
        </p:nvSpPr>
        <p:spPr>
          <a:xfrm rot="-5400000">
            <a:off x="10767936" y="4821107"/>
            <a:ext cx="91364" cy="636685"/>
          </a:xfrm>
          <a:prstGeom prst="rect">
            <a:avLst/>
          </a:prstGeom>
          <a:solidFill>
            <a:srgbClr val="5CE1E6"/>
          </a:solidFill>
        </p:spPr>
      </p:sp>
      <p:grpSp>
        <p:nvGrpSpPr>
          <p:cNvPr id="37" name="Group 37"/>
          <p:cNvGrpSpPr/>
          <p:nvPr/>
        </p:nvGrpSpPr>
        <p:grpSpPr>
          <a:xfrm>
            <a:off x="648175" y="6832558"/>
            <a:ext cx="5937552" cy="2787081"/>
            <a:chOff x="0" y="-47625"/>
            <a:chExt cx="7916736" cy="3716107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47625"/>
              <a:ext cx="7916736" cy="2593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1"/>
                </a:lnSpc>
              </a:pPr>
              <a:r>
                <a:rPr lang="en-US" sz="3970" b="1" spc="317" dirty="0">
                  <a:solidFill>
                    <a:srgbClr val="FFFFFF"/>
                  </a:solidFill>
                  <a:latin typeface="Anonymous Pro"/>
                </a:rPr>
                <a:t>52</a:t>
              </a:r>
              <a:r>
                <a:rPr lang="en-US" sz="3970" b="1" i="0" spc="317" dirty="0">
                  <a:solidFill>
                    <a:srgbClr val="FFFFFF"/>
                  </a:solidFill>
                  <a:latin typeface="Anonymous Pro"/>
                </a:rPr>
                <a:t>.6 BILHÕES DE HORAS DE TEMPO OCIOSO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2969913"/>
              <a:ext cx="7916736" cy="698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73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601461" y="4425224"/>
            <a:ext cx="6035246" cy="128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3"/>
              </a:lnSpc>
            </a:pPr>
            <a:r>
              <a:rPr lang="en-US" sz="3963" b="1" i="0" spc="317" dirty="0">
                <a:solidFill>
                  <a:srgbClr val="FFFFFF"/>
                </a:solidFill>
                <a:latin typeface="Anonymous Pro"/>
              </a:rPr>
              <a:t>105,2 MILHÕES DE FUNCIONÁRIOS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8285" y="1821021"/>
            <a:ext cx="6047443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63"/>
              </a:lnSpc>
            </a:pPr>
            <a:r>
              <a:rPr lang="en-US" sz="3971" b="1" i="0" spc="317">
                <a:solidFill>
                  <a:srgbClr val="FFFFFF"/>
                </a:solidFill>
                <a:latin typeface="Anonymous Pro"/>
              </a:rPr>
              <a:t>50 SEMANAS DE TRABALHO POR ANO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99752" y="7013228"/>
            <a:ext cx="1710533" cy="1710533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8690705" y="7401668"/>
            <a:ext cx="928627" cy="804191"/>
            <a:chOff x="0" y="0"/>
            <a:chExt cx="6350000" cy="54991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4284183"/>
            <a:ext cx="1710533" cy="1710533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8671655" y="4672622"/>
            <a:ext cx="928627" cy="804191"/>
            <a:chOff x="0" y="0"/>
            <a:chExt cx="6350000" cy="54991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</p:spPr>
        </p:sp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1589871"/>
            <a:ext cx="1710533" cy="1710533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8671655" y="1978310"/>
            <a:ext cx="928627" cy="804191"/>
            <a:chOff x="0" y="0"/>
            <a:chExt cx="6350000" cy="54991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10495275" y="1589211"/>
            <a:ext cx="5772803" cy="2386578"/>
            <a:chOff x="0" y="0"/>
            <a:chExt cx="7697071" cy="3182105"/>
          </a:xfrm>
        </p:grpSpPr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447800" y="0"/>
              <a:ext cx="4217271" cy="372797"/>
            </a:xfrm>
            <a:prstGeom prst="rect">
              <a:avLst/>
            </a:prstGeom>
          </p:spPr>
        </p:pic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701800" y="254000"/>
              <a:ext cx="4217271" cy="372797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955800" y="508000"/>
              <a:ext cx="4217271" cy="372797"/>
            </a:xfrm>
            <a:prstGeom prst="rect">
              <a:avLst/>
            </a:prstGeom>
          </p:spPr>
        </p:pic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209800" y="762000"/>
              <a:ext cx="4217271" cy="372797"/>
            </a:xfrm>
            <a:prstGeom prst="rect">
              <a:avLst/>
            </a:prstGeom>
          </p:spPr>
        </p:pic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463800" y="1016000"/>
              <a:ext cx="4217271" cy="372797"/>
            </a:xfrm>
            <a:prstGeom prst="rect">
              <a:avLst/>
            </a:prstGeom>
          </p:spPr>
        </p:pic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717800" y="1270000"/>
              <a:ext cx="4217271" cy="372797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971800" y="1524000"/>
              <a:ext cx="4217271" cy="372797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225800" y="1778000"/>
              <a:ext cx="4217271" cy="372797"/>
            </a:xfrm>
            <a:prstGeom prst="rect">
              <a:avLst/>
            </a:prstGeom>
          </p:spPr>
        </p:pic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479800" y="2032000"/>
              <a:ext cx="4217271" cy="372797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0" y="777307"/>
              <a:ext cx="4217271" cy="372797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54000" y="1031307"/>
              <a:ext cx="4217271" cy="372797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508000" y="1285307"/>
              <a:ext cx="4217271" cy="372797"/>
            </a:xfrm>
            <a:prstGeom prst="rect">
              <a:avLst/>
            </a:prstGeom>
          </p:spPr>
        </p:pic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762000" y="1539307"/>
              <a:ext cx="4217271" cy="372797"/>
            </a:xfrm>
            <a:prstGeom prst="rect">
              <a:avLst/>
            </a:prstGeom>
          </p:spPr>
        </p:pic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016000" y="1793307"/>
              <a:ext cx="4217271" cy="372797"/>
            </a:xfrm>
            <a:prstGeom prst="rect">
              <a:avLst/>
            </a:prstGeom>
          </p:spPr>
        </p:pic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270000" y="2047307"/>
              <a:ext cx="4217271" cy="372797"/>
            </a:xfrm>
            <a:prstGeom prst="rect">
              <a:avLst/>
            </a:prstGeom>
          </p:spPr>
        </p:pic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524000" y="2301307"/>
              <a:ext cx="4217271" cy="372797"/>
            </a:xfrm>
            <a:prstGeom prst="rect">
              <a:avLst/>
            </a:prstGeom>
          </p:spPr>
        </p:pic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778000" y="2555307"/>
              <a:ext cx="4217271" cy="372797"/>
            </a:xfrm>
            <a:prstGeom prst="rect">
              <a:avLst/>
            </a:prstGeom>
          </p:spPr>
        </p:pic>
        <p:pic>
          <p:nvPicPr>
            <p:cNvPr id="70" name="Picture 70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032000" y="2809307"/>
              <a:ext cx="4217271" cy="372797"/>
            </a:xfrm>
            <a:prstGeom prst="rect">
              <a:avLst/>
            </a:prstGeom>
          </p:spPr>
        </p:pic>
      </p:grpSp>
      <p:grpSp>
        <p:nvGrpSpPr>
          <p:cNvPr id="71" name="Group 71"/>
          <p:cNvGrpSpPr/>
          <p:nvPr/>
        </p:nvGrpSpPr>
        <p:grpSpPr>
          <a:xfrm>
            <a:off x="1383236" y="3881428"/>
            <a:ext cx="5772803" cy="2386578"/>
            <a:chOff x="0" y="0"/>
            <a:chExt cx="7697071" cy="3182105"/>
          </a:xfrm>
        </p:grpSpPr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447800" y="0"/>
              <a:ext cx="4217271" cy="372797"/>
            </a:xfrm>
            <a:prstGeom prst="rect">
              <a:avLst/>
            </a:prstGeom>
          </p:spPr>
        </p:pic>
        <p:pic>
          <p:nvPicPr>
            <p:cNvPr id="73" name="Picture 73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701800" y="254000"/>
              <a:ext cx="4217271" cy="372797"/>
            </a:xfrm>
            <a:prstGeom prst="rect">
              <a:avLst/>
            </a:prstGeom>
          </p:spPr>
        </p:pic>
        <p:pic>
          <p:nvPicPr>
            <p:cNvPr id="74" name="Picture 74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955800" y="508000"/>
              <a:ext cx="4217271" cy="372797"/>
            </a:xfrm>
            <a:prstGeom prst="rect">
              <a:avLst/>
            </a:prstGeom>
          </p:spPr>
        </p:pic>
        <p:pic>
          <p:nvPicPr>
            <p:cNvPr id="75" name="Picture 75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209800" y="762000"/>
              <a:ext cx="4217271" cy="372797"/>
            </a:xfrm>
            <a:prstGeom prst="rect">
              <a:avLst/>
            </a:prstGeom>
          </p:spPr>
        </p:pic>
        <p:pic>
          <p:nvPicPr>
            <p:cNvPr id="76" name="Picture 76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463800" y="1016000"/>
              <a:ext cx="4217271" cy="372797"/>
            </a:xfrm>
            <a:prstGeom prst="rect">
              <a:avLst/>
            </a:prstGeom>
          </p:spPr>
        </p:pic>
        <p:pic>
          <p:nvPicPr>
            <p:cNvPr id="77" name="Picture 77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717800" y="1270000"/>
              <a:ext cx="4217271" cy="372797"/>
            </a:xfrm>
            <a:prstGeom prst="rect">
              <a:avLst/>
            </a:prstGeom>
          </p:spPr>
        </p:pic>
        <p:pic>
          <p:nvPicPr>
            <p:cNvPr id="78" name="Picture 78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971800" y="1524000"/>
              <a:ext cx="4217271" cy="372797"/>
            </a:xfrm>
            <a:prstGeom prst="rect">
              <a:avLst/>
            </a:prstGeom>
          </p:spPr>
        </p:pic>
        <p:pic>
          <p:nvPicPr>
            <p:cNvPr id="79" name="Picture 79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225800" y="1778000"/>
              <a:ext cx="4217271" cy="372797"/>
            </a:xfrm>
            <a:prstGeom prst="rect">
              <a:avLst/>
            </a:prstGeom>
          </p:spPr>
        </p:pic>
        <p:pic>
          <p:nvPicPr>
            <p:cNvPr id="80" name="Picture 80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479800" y="2032000"/>
              <a:ext cx="4217271" cy="372797"/>
            </a:xfrm>
            <a:prstGeom prst="rect">
              <a:avLst/>
            </a:prstGeom>
          </p:spPr>
        </p:pic>
        <p:pic>
          <p:nvPicPr>
            <p:cNvPr id="81" name="Picture 81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0" y="777307"/>
              <a:ext cx="4217271" cy="372797"/>
            </a:xfrm>
            <a:prstGeom prst="rect">
              <a:avLst/>
            </a:prstGeom>
          </p:spPr>
        </p:pic>
        <p:pic>
          <p:nvPicPr>
            <p:cNvPr id="82" name="Picture 82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54000" y="1031307"/>
              <a:ext cx="4217271" cy="372797"/>
            </a:xfrm>
            <a:prstGeom prst="rect">
              <a:avLst/>
            </a:prstGeom>
          </p:spPr>
        </p:pic>
        <p:pic>
          <p:nvPicPr>
            <p:cNvPr id="83" name="Picture 83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508000" y="1285307"/>
              <a:ext cx="4217271" cy="372797"/>
            </a:xfrm>
            <a:prstGeom prst="rect">
              <a:avLst/>
            </a:prstGeom>
          </p:spPr>
        </p:pic>
        <p:pic>
          <p:nvPicPr>
            <p:cNvPr id="84" name="Picture 84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762000" y="1539307"/>
              <a:ext cx="4217271" cy="372797"/>
            </a:xfrm>
            <a:prstGeom prst="rect">
              <a:avLst/>
            </a:prstGeom>
          </p:spPr>
        </p:pic>
        <p:pic>
          <p:nvPicPr>
            <p:cNvPr id="85" name="Picture 85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016000" y="1793307"/>
              <a:ext cx="4217271" cy="372797"/>
            </a:xfrm>
            <a:prstGeom prst="rect">
              <a:avLst/>
            </a:prstGeom>
          </p:spPr>
        </p:pic>
        <p:pic>
          <p:nvPicPr>
            <p:cNvPr id="86" name="Picture 86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270000" y="2047307"/>
              <a:ext cx="4217271" cy="372797"/>
            </a:xfrm>
            <a:prstGeom prst="rect">
              <a:avLst/>
            </a:prstGeom>
          </p:spPr>
        </p:pic>
        <p:pic>
          <p:nvPicPr>
            <p:cNvPr id="87" name="Picture 87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524000" y="2301307"/>
              <a:ext cx="4217271" cy="372797"/>
            </a:xfrm>
            <a:prstGeom prst="rect">
              <a:avLst/>
            </a:prstGeom>
          </p:spPr>
        </p:pic>
        <p:pic>
          <p:nvPicPr>
            <p:cNvPr id="88" name="Picture 88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778000" y="2555307"/>
              <a:ext cx="4217271" cy="372797"/>
            </a:xfrm>
            <a:prstGeom prst="rect">
              <a:avLst/>
            </a:prstGeom>
          </p:spPr>
        </p:pic>
        <p:pic>
          <p:nvPicPr>
            <p:cNvPr id="89" name="Picture 89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032000" y="2809307"/>
              <a:ext cx="4217271" cy="372797"/>
            </a:xfrm>
            <a:prstGeom prst="rect">
              <a:avLst/>
            </a:prstGeom>
          </p:spPr>
        </p:pic>
      </p:grpSp>
      <p:grpSp>
        <p:nvGrpSpPr>
          <p:cNvPr id="90" name="Group 90"/>
          <p:cNvGrpSpPr/>
          <p:nvPr/>
        </p:nvGrpSpPr>
        <p:grpSpPr>
          <a:xfrm>
            <a:off x="10946641" y="6602892"/>
            <a:ext cx="5772803" cy="2386578"/>
            <a:chOff x="0" y="0"/>
            <a:chExt cx="7697071" cy="3182105"/>
          </a:xfrm>
        </p:grpSpPr>
        <p:pic>
          <p:nvPicPr>
            <p:cNvPr id="91" name="Picture 91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447800" y="0"/>
              <a:ext cx="4217271" cy="372797"/>
            </a:xfrm>
            <a:prstGeom prst="rect">
              <a:avLst/>
            </a:prstGeom>
          </p:spPr>
        </p:pic>
        <p:pic>
          <p:nvPicPr>
            <p:cNvPr id="92" name="Picture 92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701800" y="254000"/>
              <a:ext cx="4217271" cy="372797"/>
            </a:xfrm>
            <a:prstGeom prst="rect">
              <a:avLst/>
            </a:prstGeom>
          </p:spPr>
        </p:pic>
        <p:pic>
          <p:nvPicPr>
            <p:cNvPr id="93" name="Picture 93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1955800" y="508000"/>
              <a:ext cx="4217271" cy="372797"/>
            </a:xfrm>
            <a:prstGeom prst="rect">
              <a:avLst/>
            </a:prstGeom>
          </p:spPr>
        </p:pic>
        <p:pic>
          <p:nvPicPr>
            <p:cNvPr id="94" name="Picture 94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209800" y="762000"/>
              <a:ext cx="4217271" cy="372797"/>
            </a:xfrm>
            <a:prstGeom prst="rect">
              <a:avLst/>
            </a:prstGeom>
          </p:spPr>
        </p:pic>
        <p:pic>
          <p:nvPicPr>
            <p:cNvPr id="95" name="Picture 95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463800" y="1016000"/>
              <a:ext cx="4217271" cy="372797"/>
            </a:xfrm>
            <a:prstGeom prst="rect">
              <a:avLst/>
            </a:prstGeom>
          </p:spPr>
        </p:pic>
        <p:pic>
          <p:nvPicPr>
            <p:cNvPr id="96" name="Picture 96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717800" y="1270000"/>
              <a:ext cx="4217271" cy="372797"/>
            </a:xfrm>
            <a:prstGeom prst="rect">
              <a:avLst/>
            </a:prstGeom>
          </p:spPr>
        </p:pic>
        <p:pic>
          <p:nvPicPr>
            <p:cNvPr id="97" name="Picture 97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2971800" y="1524000"/>
              <a:ext cx="4217271" cy="372797"/>
            </a:xfrm>
            <a:prstGeom prst="rect">
              <a:avLst/>
            </a:prstGeom>
          </p:spPr>
        </p:pic>
        <p:pic>
          <p:nvPicPr>
            <p:cNvPr id="98" name="Picture 98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225800" y="1778000"/>
              <a:ext cx="4217271" cy="372797"/>
            </a:xfrm>
            <a:prstGeom prst="rect">
              <a:avLst/>
            </a:prstGeom>
          </p:spPr>
        </p:pic>
        <p:pic>
          <p:nvPicPr>
            <p:cNvPr id="99" name="Picture 99"/>
            <p:cNvPicPr>
              <a:picLocks noChangeAspect="1"/>
            </p:cNvPicPr>
            <p:nvPr/>
          </p:nvPicPr>
          <p:blipFill>
            <a:blip r:embed="rId7">
              <a:alphaModFix amt="89000"/>
            </a:blip>
            <a:srcRect/>
            <a:stretch>
              <a:fillRect/>
            </a:stretch>
          </p:blipFill>
          <p:spPr>
            <a:xfrm>
              <a:off x="3479800" y="2032000"/>
              <a:ext cx="4217271" cy="372797"/>
            </a:xfrm>
            <a:prstGeom prst="rect">
              <a:avLst/>
            </a:prstGeom>
          </p:spPr>
        </p:pic>
        <p:pic>
          <p:nvPicPr>
            <p:cNvPr id="100" name="Picture 100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0" y="777307"/>
              <a:ext cx="4217271" cy="372797"/>
            </a:xfrm>
            <a:prstGeom prst="rect">
              <a:avLst/>
            </a:prstGeom>
          </p:spPr>
        </p:pic>
        <p:pic>
          <p:nvPicPr>
            <p:cNvPr id="101" name="Picture 101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54000" y="1031307"/>
              <a:ext cx="4217271" cy="372797"/>
            </a:xfrm>
            <a:prstGeom prst="rect">
              <a:avLst/>
            </a:prstGeom>
          </p:spPr>
        </p:pic>
        <p:pic>
          <p:nvPicPr>
            <p:cNvPr id="102" name="Picture 102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508000" y="1285307"/>
              <a:ext cx="4217271" cy="372797"/>
            </a:xfrm>
            <a:prstGeom prst="rect">
              <a:avLst/>
            </a:prstGeom>
          </p:spPr>
        </p:pic>
        <p:pic>
          <p:nvPicPr>
            <p:cNvPr id="103" name="Picture 103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762000" y="1539307"/>
              <a:ext cx="4217271" cy="372797"/>
            </a:xfrm>
            <a:prstGeom prst="rect">
              <a:avLst/>
            </a:prstGeom>
          </p:spPr>
        </p:pic>
        <p:pic>
          <p:nvPicPr>
            <p:cNvPr id="104" name="Picture 104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016000" y="1793307"/>
              <a:ext cx="4217271" cy="372797"/>
            </a:xfrm>
            <a:prstGeom prst="rect">
              <a:avLst/>
            </a:prstGeom>
          </p:spPr>
        </p:pic>
        <p:pic>
          <p:nvPicPr>
            <p:cNvPr id="105" name="Picture 105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270000" y="2047307"/>
              <a:ext cx="4217271" cy="372797"/>
            </a:xfrm>
            <a:prstGeom prst="rect">
              <a:avLst/>
            </a:prstGeom>
          </p:spPr>
        </p:pic>
        <p:pic>
          <p:nvPicPr>
            <p:cNvPr id="106" name="Picture 106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524000" y="2301307"/>
              <a:ext cx="4217271" cy="372797"/>
            </a:xfrm>
            <a:prstGeom prst="rect">
              <a:avLst/>
            </a:prstGeom>
          </p:spPr>
        </p:pic>
        <p:pic>
          <p:nvPicPr>
            <p:cNvPr id="107" name="Picture 107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1778000" y="2555307"/>
              <a:ext cx="4217271" cy="372797"/>
            </a:xfrm>
            <a:prstGeom prst="rect">
              <a:avLst/>
            </a:prstGeom>
          </p:spPr>
        </p:pic>
        <p:pic>
          <p:nvPicPr>
            <p:cNvPr id="108" name="Picture 108"/>
            <p:cNvPicPr>
              <a:picLocks noChangeAspect="1"/>
            </p:cNvPicPr>
            <p:nvPr/>
          </p:nvPicPr>
          <p:blipFill>
            <a:blip r:embed="rId7">
              <a:alphaModFix amt="40940"/>
            </a:blip>
            <a:srcRect/>
            <a:stretch>
              <a:fillRect/>
            </a:stretch>
          </p:blipFill>
          <p:spPr>
            <a:xfrm>
              <a:off x="2032000" y="2809307"/>
              <a:ext cx="4217271" cy="372797"/>
            </a:xfrm>
            <a:prstGeom prst="rect">
              <a:avLst/>
            </a:prstGeom>
          </p:spPr>
        </p:pic>
      </p:grpSp>
      <p:grpSp>
        <p:nvGrpSpPr>
          <p:cNvPr id="109" name="Group 109"/>
          <p:cNvGrpSpPr/>
          <p:nvPr/>
        </p:nvGrpSpPr>
        <p:grpSpPr>
          <a:xfrm>
            <a:off x="-1850221" y="10109516"/>
            <a:ext cx="12239718" cy="8229600"/>
            <a:chOff x="0" y="0"/>
            <a:chExt cx="1930400" cy="1297940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5882"/>
              </a:srgbClr>
            </a:solidFill>
          </p:spPr>
        </p:sp>
      </p:grp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01131" y="682679"/>
            <a:ext cx="9234168" cy="8229600"/>
            <a:chOff x="-44091" y="0"/>
            <a:chExt cx="6394091" cy="5698490"/>
          </a:xfrm>
        </p:grpSpPr>
        <p:sp>
          <p:nvSpPr>
            <p:cNvPr id="3" name="Freeform 3"/>
            <p:cNvSpPr/>
            <p:nvPr/>
          </p:nvSpPr>
          <p:spPr>
            <a:xfrm>
              <a:off x="0" y="850900"/>
              <a:ext cx="3175000" cy="4847590"/>
            </a:xfrm>
            <a:custGeom>
              <a:avLst/>
              <a:gdLst/>
              <a:ahLst/>
              <a:cxnLst/>
              <a:rect l="l" t="t" r="r" b="b"/>
              <a:pathLst>
                <a:path w="3175000" h="4847590">
                  <a:moveTo>
                    <a:pt x="0" y="0"/>
                  </a:moveTo>
                  <a:lnTo>
                    <a:pt x="0" y="850900"/>
                  </a:lnTo>
                  <a:lnTo>
                    <a:pt x="0" y="850900"/>
                  </a:lnTo>
                  <a:lnTo>
                    <a:pt x="0" y="3700780"/>
                  </a:lnTo>
                  <a:lnTo>
                    <a:pt x="3175000" y="4847590"/>
                  </a:lnTo>
                  <a:lnTo>
                    <a:pt x="3175000" y="4847590"/>
                  </a:lnTo>
                  <a:lnTo>
                    <a:pt x="3175000" y="3700780"/>
                  </a:lnTo>
                  <a:lnTo>
                    <a:pt x="3175000" y="1104900"/>
                  </a:lnTo>
                  <a:lnTo>
                    <a:pt x="3175000" y="850900"/>
                  </a:lnTo>
                  <a:lnTo>
                    <a:pt x="3175000" y="850900"/>
                  </a:lnTo>
                  <a:lnTo>
                    <a:pt x="3175000" y="0"/>
                  </a:lnTo>
                  <a:close/>
                </a:path>
              </a:pathLst>
            </a:custGeom>
            <a:solidFill>
              <a:srgbClr val="5CE1E6">
                <a:alpha val="21960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175000" y="850900"/>
              <a:ext cx="3175000" cy="4847590"/>
            </a:xfrm>
            <a:custGeom>
              <a:avLst/>
              <a:gdLst/>
              <a:ahLst/>
              <a:cxnLst/>
              <a:rect l="l" t="t" r="r" b="b"/>
              <a:pathLst>
                <a:path w="3175000" h="4847590">
                  <a:moveTo>
                    <a:pt x="0" y="0"/>
                  </a:moveTo>
                  <a:lnTo>
                    <a:pt x="0" y="850900"/>
                  </a:lnTo>
                  <a:lnTo>
                    <a:pt x="0" y="850900"/>
                  </a:lnTo>
                  <a:lnTo>
                    <a:pt x="0" y="1104900"/>
                  </a:lnTo>
                  <a:lnTo>
                    <a:pt x="0" y="3700780"/>
                  </a:lnTo>
                  <a:lnTo>
                    <a:pt x="0" y="4847590"/>
                  </a:lnTo>
                  <a:lnTo>
                    <a:pt x="3175000" y="3700780"/>
                  </a:lnTo>
                  <a:lnTo>
                    <a:pt x="3175000" y="850900"/>
                  </a:lnTo>
                  <a:lnTo>
                    <a:pt x="3175000" y="850900"/>
                  </a:lnTo>
                  <a:lnTo>
                    <a:pt x="3175000" y="0"/>
                  </a:lnTo>
                  <a:close/>
                </a:path>
              </a:pathLst>
            </a:custGeom>
            <a:solidFill>
              <a:srgbClr val="23BBEA">
                <a:alpha val="21960"/>
              </a:srgbClr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44091" y="0"/>
              <a:ext cx="6350000" cy="1701800"/>
            </a:xfrm>
            <a:custGeom>
              <a:avLst/>
              <a:gdLst/>
              <a:ahLst/>
              <a:cxnLst/>
              <a:rect l="l" t="t" r="r" b="b"/>
              <a:pathLst>
                <a:path w="6350000" h="1701800">
                  <a:moveTo>
                    <a:pt x="3175000" y="0"/>
                  </a:moveTo>
                  <a:lnTo>
                    <a:pt x="0" y="850900"/>
                  </a:lnTo>
                  <a:lnTo>
                    <a:pt x="3175000" y="1701800"/>
                  </a:lnTo>
                  <a:lnTo>
                    <a:pt x="6350000" y="850900"/>
                  </a:lnTo>
                  <a:close/>
                </a:path>
              </a:pathLst>
            </a:custGeom>
            <a:solidFill>
              <a:srgbClr val="008ED4">
                <a:alpha val="2196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9692" y="2719259"/>
            <a:ext cx="17016215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dirty="0">
                <a:solidFill>
                  <a:srgbClr val="FFFFFF"/>
                </a:solidFill>
                <a:latin typeface="Lato Heavy"/>
              </a:rPr>
              <a:t>+ R$ 750 BI</a:t>
            </a:r>
          </a:p>
        </p:txBody>
      </p:sp>
      <p:grpSp>
        <p:nvGrpSpPr>
          <p:cNvPr id="7" name="Group 7"/>
          <p:cNvGrpSpPr/>
          <p:nvPr/>
        </p:nvGrpSpPr>
        <p:grpSpPr>
          <a:xfrm rot="-6794345">
            <a:off x="-1591011" y="1579905"/>
            <a:ext cx="11911634" cy="8082153"/>
            <a:chOff x="0" y="0"/>
            <a:chExt cx="15882179" cy="10776204"/>
          </a:xfrm>
        </p:grpSpPr>
        <p:sp>
          <p:nvSpPr>
            <p:cNvPr id="8" name="TextBox 8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7058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28627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28627"/>
                </a:srgbClr>
              </a:solidFill>
            </p:spPr>
          </p:sp>
        </p:grpSp>
      </p:grpSp>
      <p:sp>
        <p:nvSpPr>
          <p:cNvPr id="43" name="TextBox 43"/>
          <p:cNvSpPr txBox="1"/>
          <p:nvPr/>
        </p:nvSpPr>
        <p:spPr>
          <a:xfrm>
            <a:off x="426342" y="5564723"/>
            <a:ext cx="17016215" cy="1422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6"/>
              </a:lnSpc>
            </a:pPr>
            <a:r>
              <a:rPr lang="en-US" sz="10060" b="1" i="1" spc="432">
                <a:solidFill>
                  <a:srgbClr val="FFFFFF"/>
                </a:solidFill>
                <a:latin typeface="Lato"/>
              </a:rPr>
              <a:t>EM UM ANO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 rot="7640636">
            <a:off x="8111633" y="578652"/>
            <a:ext cx="11911518" cy="8082153"/>
            <a:chOff x="0" y="0"/>
            <a:chExt cx="15882024" cy="10776204"/>
          </a:xfrm>
        </p:grpSpPr>
        <p:sp>
          <p:nvSpPr>
            <p:cNvPr id="46" name="TextBox 46"/>
            <p:cNvSpPr txBox="1"/>
            <p:nvPr/>
          </p:nvSpPr>
          <p:spPr>
            <a:xfrm>
              <a:off x="381441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481558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581674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681791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2781908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>
              <a:off x="381441" y="163068"/>
              <a:ext cx="15500583" cy="10287000"/>
              <a:chOff x="0" y="0"/>
              <a:chExt cx="15500583" cy="10287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0" y="-476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25241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509587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667625"/>
              <a:ext cx="381441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2576" y="10239375"/>
              <a:ext cx="22886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8" name="Group 58"/>
            <p:cNvGrpSpPr>
              <a:grpSpLocks noChangeAspect="1"/>
            </p:cNvGrpSpPr>
            <p:nvPr/>
          </p:nvGrpSpPr>
          <p:grpSpPr>
            <a:xfrm>
              <a:off x="381441" y="163068"/>
              <a:ext cx="15500583" cy="10287000"/>
              <a:chOff x="0" y="0"/>
              <a:chExt cx="15500583" cy="10287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486558" y="965483"/>
                <a:ext cx="3165970" cy="348870"/>
              </a:xfrm>
              <a:custGeom>
                <a:avLst/>
                <a:gdLst/>
                <a:ahLst/>
                <a:cxnLst/>
                <a:rect l="l" t="t" r="r" b="b"/>
                <a:pathLst>
                  <a:path w="3165970" h="348870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7" y="28258"/>
                      <a:pt x="0" y="63217"/>
                    </a:cubicBezTo>
                    <a:cubicBezTo>
                      <a:pt x="157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65853" y="34739"/>
                    </a:moveTo>
                    <a:lnTo>
                      <a:pt x="61148" y="91695"/>
                    </a:lnTo>
                    <a:lnTo>
                      <a:pt x="3161264" y="348870"/>
                    </a:lnTo>
                    <a:lnTo>
                      <a:pt x="3165970" y="291914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4586675" y="1222658"/>
                <a:ext cx="3183735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5" h="316960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83618" y="42925"/>
                    </a:moveTo>
                    <a:lnTo>
                      <a:pt x="43382" y="83509"/>
                    </a:lnTo>
                    <a:lnTo>
                      <a:pt x="3143498" y="3169610"/>
                    </a:lnTo>
                    <a:lnTo>
                      <a:pt x="3183735" y="3129024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7686792" y="3572714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799261"/>
                    </a:moveTo>
                    <a:cubicBezTo>
                      <a:pt x="126843" y="764302"/>
                      <a:pt x="98460" y="736044"/>
                      <a:pt x="63500" y="736044"/>
                    </a:cubicBezTo>
                    <a:cubicBezTo>
                      <a:pt x="28540" y="736044"/>
                      <a:pt x="157" y="764302"/>
                      <a:pt x="0" y="799261"/>
                    </a:cubicBezTo>
                    <a:cubicBezTo>
                      <a:pt x="157" y="834220"/>
                      <a:pt x="28540" y="862478"/>
                      <a:pt x="63500" y="862478"/>
                    </a:cubicBezTo>
                    <a:cubicBezTo>
                      <a:pt x="98460" y="862478"/>
                      <a:pt x="126843" y="834220"/>
                      <a:pt x="127000" y="799261"/>
                    </a:cubicBezTo>
                    <a:close/>
                    <a:moveTo>
                      <a:pt x="56625" y="771525"/>
                    </a:moveTo>
                    <a:lnTo>
                      <a:pt x="70374" y="826997"/>
                    </a:lnTo>
                    <a:lnTo>
                      <a:pt x="3170491" y="55472"/>
                    </a:lnTo>
                    <a:lnTo>
                      <a:pt x="3156742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0786908" y="3537233"/>
                <a:ext cx="3227117" cy="2183833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2183833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9257" y="39379"/>
                    </a:moveTo>
                    <a:lnTo>
                      <a:pt x="47745" y="87055"/>
                    </a:lnTo>
                    <a:lnTo>
                      <a:pt x="3147862" y="2144455"/>
                    </a:lnTo>
                    <a:lnTo>
                      <a:pt x="3179373" y="2096779"/>
                    </a:lnTo>
                    <a:close/>
                    <a:moveTo>
                      <a:pt x="3227117" y="2120617"/>
                    </a:moveTo>
                    <a:cubicBezTo>
                      <a:pt x="3226961" y="2085658"/>
                      <a:pt x="3198576" y="2057400"/>
                      <a:pt x="3163617" y="2057400"/>
                    </a:cubicBezTo>
                    <a:cubicBezTo>
                      <a:pt x="3128658" y="2057400"/>
                      <a:pt x="3100274" y="2085658"/>
                      <a:pt x="3100117" y="2120617"/>
                    </a:cubicBezTo>
                    <a:cubicBezTo>
                      <a:pt x="3100274" y="2155576"/>
                      <a:pt x="3128658" y="2183834"/>
                      <a:pt x="3163617" y="2183834"/>
                    </a:cubicBezTo>
                    <a:cubicBezTo>
                      <a:pt x="3198576" y="2183834"/>
                      <a:pt x="3226961" y="2155576"/>
                      <a:pt x="3227117" y="21206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 rot="1152425">
            <a:off x="-4993629" y="-225806"/>
            <a:ext cx="11911634" cy="8082153"/>
            <a:chOff x="0" y="0"/>
            <a:chExt cx="15882179" cy="10776204"/>
          </a:xfrm>
        </p:grpSpPr>
        <p:sp>
          <p:nvSpPr>
            <p:cNvPr id="26" name="TextBox 26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6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20" b="0" i="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854" y="2329914"/>
            <a:ext cx="4841897" cy="4696640"/>
            <a:chOff x="0" y="0"/>
            <a:chExt cx="6455862" cy="626218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96838" y="-96838"/>
              <a:ext cx="6262187" cy="645586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885175" y="2656414"/>
              <a:ext cx="3265408" cy="1253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b="1" i="0" spc="130">
                  <a:solidFill>
                    <a:srgbClr val="FFFFFF"/>
                  </a:solidFill>
                  <a:latin typeface="Anonymous Pro"/>
                </a:rPr>
                <a:t>80%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4004" y="981075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 BOM GERENCIAMENTO REDUZ EM </a:t>
            </a:r>
          </a:p>
        </p:txBody>
      </p:sp>
      <p:sp>
        <p:nvSpPr>
          <p:cNvPr id="6" name="AutoShape 6"/>
          <p:cNvSpPr/>
          <p:nvPr/>
        </p:nvSpPr>
        <p:spPr>
          <a:xfrm>
            <a:off x="8541524" y="0"/>
            <a:ext cx="9746476" cy="10644509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000"/>
          </a:blip>
          <a:srcRect/>
          <a:stretch>
            <a:fillRect/>
          </a:stretch>
        </p:blipFill>
        <p:spPr>
          <a:xfrm>
            <a:off x="9140009" y="-189900"/>
            <a:ext cx="10392035" cy="1039203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700618" y="1029999"/>
            <a:ext cx="7558682" cy="8114261"/>
            <a:chOff x="0" y="0"/>
            <a:chExt cx="10078243" cy="10819015"/>
          </a:xfrm>
        </p:grpSpPr>
        <p:sp>
          <p:nvSpPr>
            <p:cNvPr id="9" name="TextBox 9"/>
            <p:cNvSpPr txBox="1"/>
            <p:nvPr/>
          </p:nvSpPr>
          <p:spPr>
            <a:xfrm>
              <a:off x="83073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AGO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680234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SET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29736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OUT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379239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NOV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2874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DEZ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9247512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9247512" h="10299700">
                    <a:moveTo>
                      <a:pt x="0" y="0"/>
                    </a:moveTo>
                    <a:lnTo>
                      <a:pt x="9247512" y="0"/>
                    </a:lnTo>
                    <a:lnTo>
                      <a:pt x="9247512" y="12700"/>
                    </a:lnTo>
                    <a:lnTo>
                      <a:pt x="0" y="12700"/>
                    </a:lnTo>
                    <a:close/>
                    <a:moveTo>
                      <a:pt x="0" y="2057400"/>
                    </a:moveTo>
                    <a:lnTo>
                      <a:pt x="9247512" y="2057400"/>
                    </a:lnTo>
                    <a:lnTo>
                      <a:pt x="9247512" y="2070100"/>
                    </a:lnTo>
                    <a:lnTo>
                      <a:pt x="0" y="2070100"/>
                    </a:lnTo>
                    <a:close/>
                    <a:moveTo>
                      <a:pt x="0" y="4114800"/>
                    </a:moveTo>
                    <a:lnTo>
                      <a:pt x="9247512" y="4114800"/>
                    </a:lnTo>
                    <a:lnTo>
                      <a:pt x="9247512" y="4127500"/>
                    </a:lnTo>
                    <a:lnTo>
                      <a:pt x="0" y="4127500"/>
                    </a:lnTo>
                    <a:close/>
                    <a:moveTo>
                      <a:pt x="0" y="6172200"/>
                    </a:moveTo>
                    <a:lnTo>
                      <a:pt x="9247512" y="6172200"/>
                    </a:lnTo>
                    <a:lnTo>
                      <a:pt x="9247512" y="6184900"/>
                    </a:lnTo>
                    <a:lnTo>
                      <a:pt x="0" y="6184900"/>
                    </a:lnTo>
                    <a:close/>
                    <a:moveTo>
                      <a:pt x="0" y="8229600"/>
                    </a:moveTo>
                    <a:lnTo>
                      <a:pt x="9247512" y="8229600"/>
                    </a:lnTo>
                    <a:lnTo>
                      <a:pt x="9247512" y="8242300"/>
                    </a:lnTo>
                    <a:lnTo>
                      <a:pt x="0" y="8242300"/>
                    </a:lnTo>
                    <a:close/>
                    <a:moveTo>
                      <a:pt x="0" y="10287000"/>
                    </a:moveTo>
                    <a:lnTo>
                      <a:pt x="9247512" y="10287000"/>
                    </a:lnTo>
                    <a:lnTo>
                      <a:pt x="9247512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571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125bi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002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100bi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9574" y="40576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75bi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9574" y="61150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50bi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69574" y="81724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25bi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9148" y="10229850"/>
              <a:ext cx="491584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0bi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861251" y="3429880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4" y="732257"/>
                      <a:pt x="98460" y="703999"/>
                      <a:pt x="63500" y="703999"/>
                    </a:cubicBezTo>
                    <a:cubicBezTo>
                      <a:pt x="28541" y="703999"/>
                      <a:pt x="157" y="732257"/>
                      <a:pt x="0" y="767216"/>
                    </a:cubicBezTo>
                    <a:cubicBezTo>
                      <a:pt x="157" y="802175"/>
                      <a:pt x="28541" y="830433"/>
                      <a:pt x="63500" y="830433"/>
                    </a:cubicBezTo>
                    <a:cubicBezTo>
                      <a:pt x="98460" y="830433"/>
                      <a:pt x="126844" y="802175"/>
                      <a:pt x="127000" y="767216"/>
                    </a:cubicBezTo>
                    <a:close/>
                    <a:moveTo>
                      <a:pt x="52940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710754" y="2689216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3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3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0" y="793768"/>
                    </a:lnTo>
                    <a:lnTo>
                      <a:pt x="1923563" y="53104"/>
                    </a:lnTo>
                    <a:lnTo>
                      <a:pt x="1902441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4560256" y="1948552"/>
                <a:ext cx="1923563" cy="830432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2">
                    <a:moveTo>
                      <a:pt x="127000" y="767216"/>
                    </a:moveTo>
                    <a:cubicBezTo>
                      <a:pt x="126844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4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6409758" y="1088927"/>
                <a:ext cx="1976503" cy="949393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949393">
                    <a:moveTo>
                      <a:pt x="127000" y="886177"/>
                    </a:moveTo>
                    <a:cubicBezTo>
                      <a:pt x="126844" y="851218"/>
                      <a:pt x="98460" y="822960"/>
                      <a:pt x="63500" y="822960"/>
                    </a:cubicBezTo>
                    <a:cubicBezTo>
                      <a:pt x="28541" y="822960"/>
                      <a:pt x="157" y="851218"/>
                      <a:pt x="0" y="886177"/>
                    </a:cubicBezTo>
                    <a:cubicBezTo>
                      <a:pt x="157" y="921136"/>
                      <a:pt x="28541" y="949394"/>
                      <a:pt x="63500" y="949394"/>
                    </a:cubicBezTo>
                    <a:cubicBezTo>
                      <a:pt x="98460" y="949394"/>
                      <a:pt x="126844" y="921136"/>
                      <a:pt x="127000" y="886177"/>
                    </a:cubicBezTo>
                    <a:close/>
                    <a:moveTo>
                      <a:pt x="51950" y="860040"/>
                    </a:moveTo>
                    <a:lnTo>
                      <a:pt x="75051" y="912313"/>
                    </a:lnTo>
                    <a:lnTo>
                      <a:pt x="1924553" y="89354"/>
                    </a:lnTo>
                    <a:lnTo>
                      <a:pt x="1901453" y="37081"/>
                    </a:lnTo>
                    <a:close/>
                    <a:moveTo>
                      <a:pt x="1976503" y="63217"/>
                    </a:moveTo>
                    <a:cubicBezTo>
                      <a:pt x="1976346" y="28258"/>
                      <a:pt x="1947963" y="0"/>
                      <a:pt x="1913003" y="0"/>
                    </a:cubicBezTo>
                    <a:cubicBezTo>
                      <a:pt x="1878043" y="0"/>
                      <a:pt x="1849660" y="28258"/>
                      <a:pt x="1849503" y="63217"/>
                    </a:cubicBezTo>
                    <a:cubicBezTo>
                      <a:pt x="1849660" y="98176"/>
                      <a:pt x="1878043" y="126434"/>
                      <a:pt x="1913003" y="126434"/>
                    </a:cubicBezTo>
                    <a:cubicBezTo>
                      <a:pt x="1947963" y="126434"/>
                      <a:pt x="1976346" y="98176"/>
                      <a:pt x="1976503" y="63217"/>
                    </a:cubicBez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861251" y="8941800"/>
                <a:ext cx="1915518" cy="256273"/>
              </a:xfrm>
              <a:custGeom>
                <a:avLst/>
                <a:gdLst/>
                <a:ahLst/>
                <a:cxnLst/>
                <a:rect l="l" t="t" r="r" b="b"/>
                <a:pathLst>
                  <a:path w="1915518" h="256273">
                    <a:moveTo>
                      <a:pt x="127000" y="193056"/>
                    </a:moveTo>
                    <a:cubicBezTo>
                      <a:pt x="126844" y="158097"/>
                      <a:pt x="98460" y="129840"/>
                      <a:pt x="63500" y="129840"/>
                    </a:cubicBezTo>
                    <a:cubicBezTo>
                      <a:pt x="28541" y="129840"/>
                      <a:pt x="157" y="158097"/>
                      <a:pt x="0" y="193056"/>
                    </a:cubicBezTo>
                    <a:cubicBezTo>
                      <a:pt x="157" y="228015"/>
                      <a:pt x="28541" y="256273"/>
                      <a:pt x="63500" y="256273"/>
                    </a:cubicBezTo>
                    <a:cubicBezTo>
                      <a:pt x="98460" y="256273"/>
                      <a:pt x="126844" y="228015"/>
                      <a:pt x="127000" y="193056"/>
                    </a:cubicBezTo>
                    <a:close/>
                    <a:moveTo>
                      <a:pt x="60984" y="164592"/>
                    </a:moveTo>
                    <a:lnTo>
                      <a:pt x="66016" y="221520"/>
                    </a:lnTo>
                    <a:lnTo>
                      <a:pt x="1915518" y="56928"/>
                    </a:lnTo>
                    <a:lnTo>
                      <a:pt x="1910487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710754" y="8736122"/>
                <a:ext cx="1916140" cy="297359"/>
              </a:xfrm>
              <a:custGeom>
                <a:avLst/>
                <a:gdLst/>
                <a:ahLst/>
                <a:cxnLst/>
                <a:rect l="l" t="t" r="r" b="b"/>
                <a:pathLst>
                  <a:path w="1916140" h="297359">
                    <a:moveTo>
                      <a:pt x="127000" y="234142"/>
                    </a:moveTo>
                    <a:cubicBezTo>
                      <a:pt x="126843" y="199183"/>
                      <a:pt x="98459" y="170926"/>
                      <a:pt x="63500" y="170926"/>
                    </a:cubicBezTo>
                    <a:cubicBezTo>
                      <a:pt x="28540" y="170926"/>
                      <a:pt x="156" y="199183"/>
                      <a:pt x="0" y="234142"/>
                    </a:cubicBezTo>
                    <a:cubicBezTo>
                      <a:pt x="156" y="269101"/>
                      <a:pt x="28540" y="297358"/>
                      <a:pt x="63500" y="297358"/>
                    </a:cubicBezTo>
                    <a:cubicBezTo>
                      <a:pt x="98459" y="297358"/>
                      <a:pt x="126843" y="269101"/>
                      <a:pt x="127000" y="234142"/>
                    </a:cubicBezTo>
                    <a:close/>
                    <a:moveTo>
                      <a:pt x="60362" y="205740"/>
                    </a:moveTo>
                    <a:lnTo>
                      <a:pt x="66638" y="262544"/>
                    </a:lnTo>
                    <a:lnTo>
                      <a:pt x="1916140" y="56804"/>
                    </a:lnTo>
                    <a:lnTo>
                      <a:pt x="1909864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4560256" y="8587906"/>
                <a:ext cx="1915268" cy="239834"/>
              </a:xfrm>
              <a:custGeom>
                <a:avLst/>
                <a:gdLst/>
                <a:ahLst/>
                <a:cxnLst/>
                <a:rect l="l" t="t" r="r" b="b"/>
                <a:pathLst>
                  <a:path w="1915268" h="239834">
                    <a:moveTo>
                      <a:pt x="127000" y="176618"/>
                    </a:moveTo>
                    <a:cubicBezTo>
                      <a:pt x="126844" y="141659"/>
                      <a:pt x="98459" y="113402"/>
                      <a:pt x="63500" y="113402"/>
                    </a:cubicBezTo>
                    <a:cubicBezTo>
                      <a:pt x="28540" y="113402"/>
                      <a:pt x="156" y="141659"/>
                      <a:pt x="0" y="176618"/>
                    </a:cubicBezTo>
                    <a:cubicBezTo>
                      <a:pt x="156" y="211577"/>
                      <a:pt x="28540" y="239834"/>
                      <a:pt x="63500" y="239834"/>
                    </a:cubicBezTo>
                    <a:cubicBezTo>
                      <a:pt x="98459" y="239834"/>
                      <a:pt x="126844" y="211577"/>
                      <a:pt x="127000" y="176618"/>
                    </a:cubicBezTo>
                    <a:close/>
                    <a:moveTo>
                      <a:pt x="61234" y="148133"/>
                    </a:moveTo>
                    <a:lnTo>
                      <a:pt x="65766" y="205103"/>
                    </a:lnTo>
                    <a:lnTo>
                      <a:pt x="1915268" y="56970"/>
                    </a:lnTo>
                    <a:lnTo>
                      <a:pt x="1910736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409758" y="8413272"/>
                <a:ext cx="1976503" cy="266336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266336">
                    <a:moveTo>
                      <a:pt x="127000" y="203119"/>
                    </a:moveTo>
                    <a:cubicBezTo>
                      <a:pt x="126844" y="168160"/>
                      <a:pt x="98460" y="139903"/>
                      <a:pt x="63500" y="139903"/>
                    </a:cubicBezTo>
                    <a:cubicBezTo>
                      <a:pt x="28541" y="139903"/>
                      <a:pt x="157" y="168160"/>
                      <a:pt x="0" y="203119"/>
                    </a:cubicBezTo>
                    <a:cubicBezTo>
                      <a:pt x="157" y="238078"/>
                      <a:pt x="28541" y="266335"/>
                      <a:pt x="63500" y="266335"/>
                    </a:cubicBezTo>
                    <a:cubicBezTo>
                      <a:pt x="98460" y="266335"/>
                      <a:pt x="126844" y="238078"/>
                      <a:pt x="127000" y="203119"/>
                    </a:cubicBezTo>
                    <a:close/>
                    <a:moveTo>
                      <a:pt x="61359" y="174625"/>
                    </a:moveTo>
                    <a:lnTo>
                      <a:pt x="65641" y="231614"/>
                    </a:lnTo>
                    <a:lnTo>
                      <a:pt x="1915143" y="91710"/>
                    </a:lnTo>
                    <a:lnTo>
                      <a:pt x="1910862" y="34722"/>
                    </a:lnTo>
                    <a:close/>
                    <a:moveTo>
                      <a:pt x="1976503" y="63216"/>
                    </a:moveTo>
                    <a:cubicBezTo>
                      <a:pt x="1976346" y="28257"/>
                      <a:pt x="1947963" y="0"/>
                      <a:pt x="1913003" y="0"/>
                    </a:cubicBezTo>
                    <a:cubicBezTo>
                      <a:pt x="1878043" y="0"/>
                      <a:pt x="1849660" y="28257"/>
                      <a:pt x="1849503" y="63216"/>
                    </a:cubicBezTo>
                    <a:cubicBezTo>
                      <a:pt x="1849660" y="98175"/>
                      <a:pt x="1878043" y="126432"/>
                      <a:pt x="1913003" y="126432"/>
                    </a:cubicBezTo>
                    <a:cubicBezTo>
                      <a:pt x="1947963" y="126432"/>
                      <a:pt x="1976346" y="98175"/>
                      <a:pt x="1976503" y="63216"/>
                    </a:cubicBezTo>
                    <a:close/>
                  </a:path>
                </a:pathLst>
              </a:custGeom>
              <a:solidFill>
                <a:srgbClr val="008ED4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 rot="5400000">
            <a:off x="3483850" y="3938454"/>
            <a:ext cx="10020215" cy="1489349"/>
            <a:chOff x="0" y="0"/>
            <a:chExt cx="3845005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3845005" cy="69850"/>
            </a:xfrm>
            <a:custGeom>
              <a:avLst/>
              <a:gdLst/>
              <a:ahLst/>
              <a:cxnLst/>
              <a:rect l="l" t="t" r="r" b="b"/>
              <a:pathLst>
                <a:path w="3845005" h="69850">
                  <a:moveTo>
                    <a:pt x="355417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845005" y="69850"/>
                  </a:lnTo>
                  <a:lnTo>
                    <a:pt x="384500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390613" y="8822803"/>
            <a:ext cx="10795420" cy="1489349"/>
            <a:chOff x="0" y="0"/>
            <a:chExt cx="4142471" cy="571500"/>
          </a:xfrm>
        </p:grpSpPr>
        <p:sp>
          <p:nvSpPr>
            <p:cNvPr id="34" name="Freeform 34"/>
            <p:cNvSpPr/>
            <p:nvPr/>
          </p:nvSpPr>
          <p:spPr>
            <a:xfrm>
              <a:off x="0" y="255270"/>
              <a:ext cx="4142471" cy="69850"/>
            </a:xfrm>
            <a:custGeom>
              <a:avLst/>
              <a:gdLst/>
              <a:ahLst/>
              <a:cxnLst/>
              <a:rect l="l" t="t" r="r" b="b"/>
              <a:pathLst>
                <a:path w="4142471" h="69850">
                  <a:moveTo>
                    <a:pt x="385164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142471" y="69850"/>
                  </a:lnTo>
                  <a:lnTo>
                    <a:pt x="4142471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187435" y="7445938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OS CUSTOS DE UMA EMPRESA</a:t>
            </a:r>
          </a:p>
        </p:txBody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6500631" y="1486159"/>
            <a:ext cx="230324" cy="230324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4697553" y="1000125"/>
            <a:ext cx="3589973" cy="29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 dirty="0">
                <a:solidFill>
                  <a:srgbClr val="FFFFFF"/>
                </a:solidFill>
                <a:latin typeface="Anonymous Pro"/>
              </a:rPr>
              <a:t>+</a:t>
            </a:r>
            <a:r>
              <a:rPr lang="en-US" sz="1892" spc="151" dirty="0">
                <a:solidFill>
                  <a:srgbClr val="FFFFFF"/>
                </a:solidFill>
                <a:latin typeface="Anonymous Pro"/>
              </a:rPr>
              <a:t>750</a:t>
            </a:r>
            <a:r>
              <a:rPr lang="en-US" sz="1892" b="0" i="0" spc="151" dirty="0">
                <a:solidFill>
                  <a:srgbClr val="FFFFFF"/>
                </a:solidFill>
                <a:latin typeface="Anonymous Pro"/>
              </a:rPr>
              <a:t> BILHÕES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6385469" y="7026553"/>
            <a:ext cx="230324" cy="230324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4820806" y="6266791"/>
            <a:ext cx="3589973" cy="62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 dirty="0">
                <a:solidFill>
                  <a:srgbClr val="FFFFFF"/>
                </a:solidFill>
                <a:latin typeface="Anonymous Pro"/>
              </a:rPr>
              <a:t>APROXIMADAMENTE </a:t>
            </a:r>
            <a:r>
              <a:rPr lang="en-US" sz="1892" spc="151" dirty="0">
                <a:solidFill>
                  <a:srgbClr val="FFFFFF"/>
                </a:solidFill>
                <a:latin typeface="Anonymous Pro"/>
              </a:rPr>
              <a:t>153</a:t>
            </a:r>
            <a:r>
              <a:rPr lang="en-US" sz="1892" b="0" i="0" spc="151" dirty="0">
                <a:solidFill>
                  <a:srgbClr val="FFFFFF"/>
                </a:solidFill>
                <a:latin typeface="Anonymous Pro"/>
              </a:rPr>
              <a:t> BILHÕES</a:t>
            </a:r>
          </a:p>
        </p:txBody>
      </p:sp>
      <p:sp>
        <p:nvSpPr>
          <p:cNvPr id="43" name="TextBox 39">
            <a:extLst>
              <a:ext uri="{FF2B5EF4-FFF2-40B4-BE49-F238E27FC236}">
                <a16:creationId xmlns:a16="http://schemas.microsoft.com/office/drawing/2014/main" id="{A145F138-D1B1-4A2D-B296-2F3EE95AB864}"/>
              </a:ext>
            </a:extLst>
          </p:cNvPr>
          <p:cNvSpPr txBox="1"/>
          <p:nvPr/>
        </p:nvSpPr>
        <p:spPr>
          <a:xfrm>
            <a:off x="11785695" y="5004188"/>
            <a:ext cx="4381052" cy="614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3600" spc="151" dirty="0">
                <a:solidFill>
                  <a:srgbClr val="FFFFFF"/>
                </a:solidFill>
                <a:latin typeface="Anonymous Pro"/>
              </a:rPr>
              <a:t>+ R$ 615.420 BI</a:t>
            </a:r>
          </a:p>
          <a:p>
            <a:pPr algn="ctr">
              <a:lnSpc>
                <a:spcPts val="2459"/>
              </a:lnSpc>
            </a:pPr>
            <a:endParaRPr lang="en-US" sz="1892" b="0" i="0" spc="151" dirty="0">
              <a:solidFill>
                <a:srgbClr val="FFFFFF"/>
              </a:solidFill>
              <a:latin typeface="Anonymous Pro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2000"/>
          </a:blip>
          <a:srcRect/>
          <a:stretch>
            <a:fillRect/>
          </a:stretch>
        </p:blipFill>
        <p:spPr>
          <a:xfrm>
            <a:off x="-847458" y="5115949"/>
            <a:ext cx="8444552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4" name="Group 4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16433" y="4844626"/>
            <a:ext cx="2114550" cy="21145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59659" y="4995061"/>
            <a:ext cx="1583758" cy="158375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025344" y="4844626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81964" y="4873201"/>
            <a:ext cx="2114550" cy="211455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38180" y="5089941"/>
            <a:ext cx="1488878" cy="148887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434477" y="5062783"/>
            <a:ext cx="1543192" cy="154319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593581" y="5143500"/>
            <a:ext cx="1589485" cy="158948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684729" y="5162364"/>
            <a:ext cx="1551758" cy="1551758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2870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CANVAS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3777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STORYBOARD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65486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USER STORIES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59781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PERSONAS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915458" y="1736105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DESIGN SPRINT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977531" y="2453168"/>
            <a:ext cx="8457083" cy="60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3679" dirty="0" err="1">
                <a:solidFill>
                  <a:srgbClr val="FFFFFF"/>
                </a:solidFill>
                <a:latin typeface="Lato"/>
              </a:rPr>
              <a:t>Requisitos</a:t>
            </a:r>
            <a:r>
              <a:rPr lang="en-US" sz="3679" dirty="0">
                <a:solidFill>
                  <a:srgbClr val="FFFFFF"/>
                </a:solidFill>
                <a:latin typeface="Lato"/>
              </a:rPr>
              <a:t> de </a:t>
            </a:r>
            <a:r>
              <a:rPr lang="en-US" sz="3679" dirty="0" err="1">
                <a:solidFill>
                  <a:srgbClr val="FFFFFF"/>
                </a:solidFill>
                <a:latin typeface="Lato"/>
              </a:rPr>
              <a:t>negócio</a:t>
            </a:r>
            <a:r>
              <a:rPr lang="en-US" sz="3679" dirty="0">
                <a:solidFill>
                  <a:srgbClr val="FFFFFF"/>
                </a:solidFill>
                <a:latin typeface="Lato"/>
              </a:rPr>
              <a:t> e </a:t>
            </a:r>
            <a:r>
              <a:rPr lang="en-US" sz="3679" dirty="0" err="1">
                <a:solidFill>
                  <a:srgbClr val="FFFFFF"/>
                </a:solidFill>
                <a:latin typeface="Lato"/>
              </a:rPr>
              <a:t>usuário</a:t>
            </a:r>
            <a:endParaRPr lang="en-US" sz="3679" dirty="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28071" y="511452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2050054" y="2641636"/>
            <a:ext cx="6087034" cy="4582567"/>
            <a:chOff x="0" y="0"/>
            <a:chExt cx="8116046" cy="61100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853958" cy="6110090"/>
              <a:chOff x="0" y="0"/>
              <a:chExt cx="1369898" cy="10657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69898" cy="1065730"/>
              </a:xfrm>
              <a:custGeom>
                <a:avLst/>
                <a:gdLst/>
                <a:ahLst/>
                <a:cxnLst/>
                <a:rect l="l" t="t" r="r" b="b"/>
                <a:pathLst>
                  <a:path w="1369898" h="1065730">
                    <a:moveTo>
                      <a:pt x="0" y="0"/>
                    </a:moveTo>
                    <a:lnTo>
                      <a:pt x="0" y="1065730"/>
                    </a:lnTo>
                    <a:lnTo>
                      <a:pt x="1369898" y="1065730"/>
                    </a:lnTo>
                    <a:lnTo>
                      <a:pt x="1369898" y="0"/>
                    </a:lnTo>
                    <a:lnTo>
                      <a:pt x="0" y="0"/>
                    </a:lnTo>
                    <a:close/>
                    <a:moveTo>
                      <a:pt x="1308938" y="1004770"/>
                    </a:moveTo>
                    <a:lnTo>
                      <a:pt x="59690" y="1004770"/>
                    </a:lnTo>
                    <a:lnTo>
                      <a:pt x="59690" y="59690"/>
                    </a:lnTo>
                    <a:lnTo>
                      <a:pt x="1308938" y="59690"/>
                    </a:lnTo>
                    <a:lnTo>
                      <a:pt x="1308938" y="100477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096742" y="941563"/>
              <a:ext cx="564770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PROPOSTA DE VALOR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9862" y="2709530"/>
              <a:ext cx="760618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SEGUIMENTO DE MERCADO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30884" y="4359446"/>
              <a:ext cx="5158061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FONTE DE RECEITA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330897" y="1070440"/>
            <a:ext cx="16230600" cy="8187860"/>
            <a:chOff x="-401684" y="-29783"/>
            <a:chExt cx="21640800" cy="10917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716009" y="440699"/>
              <a:ext cx="15277403" cy="9974503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40405" y="-29783"/>
              <a:ext cx="20198710" cy="44069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-401684" y="10415202"/>
              <a:ext cx="21640800" cy="472163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2928071" y="695050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14" name="Group 14"/>
          <p:cNvGrpSpPr/>
          <p:nvPr/>
        </p:nvGrpSpPr>
        <p:grpSpPr>
          <a:xfrm>
            <a:off x="12286986" y="210716"/>
            <a:ext cx="5150715" cy="2129396"/>
            <a:chOff x="0" y="0"/>
            <a:chExt cx="6867620" cy="2839195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291782" y="0"/>
              <a:ext cx="3762810" cy="332624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518411" y="226628"/>
              <a:ext cx="3762810" cy="332624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745039" y="453257"/>
              <a:ext cx="3762810" cy="332624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971668" y="679885"/>
              <a:ext cx="3762810" cy="33262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198296" y="906514"/>
              <a:ext cx="3762810" cy="332624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424925" y="1133142"/>
              <a:ext cx="3762810" cy="332624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651553" y="1359771"/>
              <a:ext cx="3762810" cy="332624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878182" y="1586399"/>
              <a:ext cx="3762810" cy="332624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3104810" y="1813028"/>
              <a:ext cx="3762810" cy="33262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0" y="693543"/>
              <a:ext cx="3762810" cy="332624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226628" y="920172"/>
              <a:ext cx="3762810" cy="332624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453257" y="1146800"/>
              <a:ext cx="3762810" cy="332624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679885" y="1373429"/>
              <a:ext cx="3762810" cy="332624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906514" y="1600057"/>
              <a:ext cx="3762810" cy="332624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133142" y="1826686"/>
              <a:ext cx="3762810" cy="332624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359771" y="2053314"/>
              <a:ext cx="3762810" cy="332624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586399" y="2279943"/>
              <a:ext cx="3762810" cy="332624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813028" y="2506571"/>
              <a:ext cx="3762810" cy="332624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 rot="-10800000">
            <a:off x="12382763" y="7452957"/>
            <a:ext cx="5421616" cy="2241391"/>
            <a:chOff x="0" y="0"/>
            <a:chExt cx="7228821" cy="2988522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359723" y="0"/>
              <a:ext cx="3960714" cy="350118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598271" y="238548"/>
              <a:ext cx="3960714" cy="350118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1836819" y="477096"/>
              <a:ext cx="3960714" cy="350118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075367" y="715644"/>
              <a:ext cx="3960714" cy="350118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313915" y="954192"/>
              <a:ext cx="3960714" cy="350118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552463" y="1192740"/>
              <a:ext cx="3960714" cy="350118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2791011" y="1431288"/>
              <a:ext cx="3960714" cy="350118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3029559" y="1669836"/>
              <a:ext cx="3960714" cy="350118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6">
              <a:alphaModFix amt="89000"/>
            </a:blip>
            <a:srcRect/>
            <a:stretch>
              <a:fillRect/>
            </a:stretch>
          </p:blipFill>
          <p:spPr>
            <a:xfrm>
              <a:off x="3268107" y="1908384"/>
              <a:ext cx="3960714" cy="350118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0" y="730020"/>
              <a:ext cx="3960714" cy="350118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238548" y="968568"/>
              <a:ext cx="3960714" cy="350118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477096" y="1207116"/>
              <a:ext cx="3960714" cy="350118"/>
            </a:xfrm>
            <a:prstGeom prst="rect">
              <a:avLst/>
            </a:prstGeom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715644" y="1445664"/>
              <a:ext cx="3960714" cy="350118"/>
            </a:xfrm>
            <a:prstGeom prst="rect">
              <a:avLst/>
            </a:prstGeom>
          </p:spPr>
        </p:pic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954192" y="1684212"/>
              <a:ext cx="3960714" cy="350118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192740" y="1922760"/>
              <a:ext cx="3960714" cy="350118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431288" y="2161308"/>
              <a:ext cx="3960714" cy="350118"/>
            </a:xfrm>
            <a:prstGeom prst="rect">
              <a:avLst/>
            </a:prstGeom>
          </p:spPr>
        </p:pic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669836" y="2399856"/>
              <a:ext cx="3960714" cy="350118"/>
            </a:xfrm>
            <a:prstGeom prst="rect">
              <a:avLst/>
            </a:prstGeom>
          </p:spPr>
        </p:pic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6">
              <a:alphaModFix amt="40940"/>
            </a:blip>
            <a:srcRect/>
            <a:stretch>
              <a:fillRect/>
            </a:stretch>
          </p:blipFill>
          <p:spPr>
            <a:xfrm>
              <a:off x="1908384" y="2638404"/>
              <a:ext cx="3960714" cy="35011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4386" y="-1956961"/>
            <a:ext cx="9503536" cy="6389878"/>
            <a:chOff x="0" y="0"/>
            <a:chExt cx="1930400" cy="12979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3921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157491" y="84916"/>
            <a:ext cx="9503536" cy="6389878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4705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119391" y="7189601"/>
            <a:ext cx="9503536" cy="6389878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3921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157491" y="2866216"/>
            <a:ext cx="9503536" cy="6389878"/>
            <a:chOff x="0" y="0"/>
            <a:chExt cx="1930400" cy="12979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784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157491" y="4708605"/>
            <a:ext cx="9503536" cy="6389878"/>
            <a:chOff x="0" y="0"/>
            <a:chExt cx="1930400" cy="12979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3921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387" y="975849"/>
            <a:ext cx="7947767" cy="7947767"/>
            <a:chOff x="0" y="0"/>
            <a:chExt cx="10597023" cy="1059702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597023" cy="1059702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>
                  <a:alpha val="78823"/>
                </a:srgbClr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79000"/>
            </a:blip>
            <a:srcRect/>
            <a:stretch>
              <a:fillRect/>
            </a:stretch>
          </p:blipFill>
          <p:spPr>
            <a:xfrm>
              <a:off x="814497" y="814497"/>
              <a:ext cx="8968029" cy="896802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3119391" y="1513666"/>
            <a:ext cx="9503536" cy="6389878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3921"/>
              </a:srgbClr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-4606997" y="-3138951"/>
            <a:ext cx="8229600" cy="8229600"/>
            <a:chOff x="0" y="0"/>
            <a:chExt cx="2787650" cy="27876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1764"/>
              </a:srgbClr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61808" y="4187774"/>
            <a:ext cx="1463726" cy="146372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74992" y="6185121"/>
            <a:ext cx="1652365" cy="165236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12720" y="2015336"/>
            <a:ext cx="1614637" cy="161463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32174" y="1422403"/>
            <a:ext cx="6167140" cy="616714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958719" y="2727405"/>
            <a:ext cx="428589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Dores e necessidades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58719" y="4581542"/>
            <a:ext cx="579501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Informações e comportamento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58719" y="6637151"/>
            <a:ext cx="270132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Público Alvo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334386" y="-3338623"/>
            <a:ext cx="9503536" cy="6389878"/>
            <a:chOff x="0" y="0"/>
            <a:chExt cx="1930400" cy="12979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5CE1E6">
                <a:alpha val="4705"/>
              </a:srgbClr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3144500" y="5861620"/>
            <a:ext cx="8229600" cy="8229600"/>
            <a:chOff x="0" y="0"/>
            <a:chExt cx="2787650" cy="27876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384</Words>
  <Application>Microsoft Office PowerPoint</Application>
  <PresentationFormat>Personalizar</PresentationFormat>
  <Paragraphs>220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4" baseType="lpstr">
      <vt:lpstr>Arial</vt:lpstr>
      <vt:lpstr>Lato</vt:lpstr>
      <vt:lpstr>Now</vt:lpstr>
      <vt:lpstr>Lato Heavy</vt:lpstr>
      <vt:lpstr>Anonymous Pro</vt:lpstr>
      <vt:lpstr>Calibri</vt:lpstr>
      <vt:lpstr>Arimo</vt:lpstr>
      <vt:lpstr>Now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.Sys</dc:title>
  <dc:creator>Clayton</dc:creator>
  <cp:lastModifiedBy>MARCO ANTÔNIO MORAIS ROVER</cp:lastModifiedBy>
  <cp:revision>7</cp:revision>
  <dcterms:created xsi:type="dcterms:W3CDTF">2006-08-16T00:00:00Z</dcterms:created>
  <dcterms:modified xsi:type="dcterms:W3CDTF">2019-12-09T20:46:51Z</dcterms:modified>
  <dc:identifier>DADlLNF4jWA</dc:identifier>
</cp:coreProperties>
</file>